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3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4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5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6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7.xml" ContentType="application/vnd.openxmlformats-officedocument.presentationml.tags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3" r:id="rId4"/>
    <p:sldId id="264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8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image" Target="../media/image16.jpeg"/><Relationship Id="rId6" Type="http://schemas.openxmlformats.org/officeDocument/2006/relationships/image" Target="../media/image21.jpeg"/><Relationship Id="rId5" Type="http://schemas.openxmlformats.org/officeDocument/2006/relationships/image" Target="../media/image20.jpg"/><Relationship Id="rId4" Type="http://schemas.openxmlformats.org/officeDocument/2006/relationships/image" Target="../media/image19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image" Target="../media/image10.jpg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image" Target="../media/image16.jpeg"/><Relationship Id="rId6" Type="http://schemas.openxmlformats.org/officeDocument/2006/relationships/image" Target="../media/image21.jpeg"/><Relationship Id="rId5" Type="http://schemas.openxmlformats.org/officeDocument/2006/relationships/image" Target="../media/image20.jpg"/><Relationship Id="rId4" Type="http://schemas.openxmlformats.org/officeDocument/2006/relationships/image" Target="../media/image19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image" Target="../media/image10.jpg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FB7CD6-117D-4787-91CF-19A9213C9CBA}" type="doc">
      <dgm:prSet loTypeId="urn:microsoft.com/office/officeart/2005/8/layout/vList3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379CBF87-C096-4F98-BC73-97104BCD4429}">
      <dgm:prSet custT="1"/>
      <dgm:spPr/>
      <dgm:t>
        <a:bodyPr/>
        <a:lstStyle/>
        <a:p>
          <a:pPr rtl="0"/>
          <a:r>
            <a:rPr lang="uk-UA" sz="3200" b="1" dirty="0" smtClean="0"/>
            <a:t>Практичний </a:t>
          </a:r>
          <a:r>
            <a:rPr lang="uk-UA" sz="3200" b="1" smtClean="0"/>
            <a:t>курс </a:t>
          </a:r>
          <a:r>
            <a:rPr lang="uk-UA" sz="3200" b="1" smtClean="0"/>
            <a:t>англійської мови</a:t>
          </a:r>
          <a:r>
            <a:rPr lang="en-US" sz="3200" b="1" dirty="0" smtClean="0"/>
            <a:t> </a:t>
          </a:r>
          <a:endParaRPr lang="uk-UA" sz="3200" b="1" dirty="0" smtClean="0"/>
        </a:p>
        <a:p>
          <a:pPr rtl="0"/>
          <a:r>
            <a:rPr lang="en-US" sz="1600" b="1" dirty="0" smtClean="0"/>
            <a:t>(</a:t>
          </a:r>
          <a:r>
            <a:rPr lang="uk-UA" sz="1600" b="1" dirty="0" smtClean="0"/>
            <a:t>для студентів </a:t>
          </a:r>
          <a:r>
            <a:rPr lang="en-US" sz="1600" b="1" dirty="0" smtClean="0"/>
            <a:t>4 </a:t>
          </a:r>
          <a:r>
            <a:rPr lang="uk-UA" sz="1600" b="1" dirty="0" smtClean="0"/>
            <a:t>курсу спеціальності 014.02 Середня освіта (Мова і література німецька)</a:t>
          </a:r>
          <a:endParaRPr lang="ru-RU" sz="1600" dirty="0"/>
        </a:p>
      </dgm:t>
    </dgm:pt>
    <dgm:pt modelId="{8C26EBEB-DF4C-4788-879F-5303A8AEA50E}" type="parTrans" cxnId="{691704F0-42C4-4E8D-B519-65ACC91104EC}">
      <dgm:prSet/>
      <dgm:spPr/>
      <dgm:t>
        <a:bodyPr/>
        <a:lstStyle/>
        <a:p>
          <a:endParaRPr lang="ru-RU"/>
        </a:p>
      </dgm:t>
    </dgm:pt>
    <dgm:pt modelId="{E6A857BA-5FAD-4553-8EF5-1BDD1D482FDB}" type="sibTrans" cxnId="{691704F0-42C4-4E8D-B519-65ACC91104EC}">
      <dgm:prSet/>
      <dgm:spPr/>
      <dgm:t>
        <a:bodyPr/>
        <a:lstStyle/>
        <a:p>
          <a:endParaRPr lang="ru-RU"/>
        </a:p>
      </dgm:t>
    </dgm:pt>
    <dgm:pt modelId="{9C34D240-519B-4BE1-A315-E9E2D43B0C5A}" type="pres">
      <dgm:prSet presAssocID="{89FB7CD6-117D-4787-91CF-19A9213C9CB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34CBD7-02A1-40F8-94CA-387E7A8B0B17}" type="pres">
      <dgm:prSet presAssocID="{379CBF87-C096-4F98-BC73-97104BCD4429}" presName="composite" presStyleCnt="0"/>
      <dgm:spPr/>
    </dgm:pt>
    <dgm:pt modelId="{8532100C-3034-468B-B1C5-073DA87EEF8A}" type="pres">
      <dgm:prSet presAssocID="{379CBF87-C096-4F98-BC73-97104BCD4429}" presName="imgShp" presStyleLbl="fgImgPlace1" presStyleIdx="0" presStyleCnt="1" custLinFactNeighborX="-3856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E581685-3DF6-469B-94AC-597B993D1907}" type="pres">
      <dgm:prSet presAssocID="{379CBF87-C096-4F98-BC73-97104BCD4429}" presName="txShp" presStyleLbl="node1" presStyleIdx="0" presStyleCnt="1" custScaleX="117113" custScaleY="100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1704F0-42C4-4E8D-B519-65ACC91104EC}" srcId="{89FB7CD6-117D-4787-91CF-19A9213C9CBA}" destId="{379CBF87-C096-4F98-BC73-97104BCD4429}" srcOrd="0" destOrd="0" parTransId="{8C26EBEB-DF4C-4788-879F-5303A8AEA50E}" sibTransId="{E6A857BA-5FAD-4553-8EF5-1BDD1D482FDB}"/>
    <dgm:cxn modelId="{FD50CA6F-A87C-463A-9086-737C1F2B4E66}" type="presOf" srcId="{89FB7CD6-117D-4787-91CF-19A9213C9CBA}" destId="{9C34D240-519B-4BE1-A315-E9E2D43B0C5A}" srcOrd="0" destOrd="0" presId="urn:microsoft.com/office/officeart/2005/8/layout/vList3"/>
    <dgm:cxn modelId="{C9E84CE7-7C0C-493D-BF7A-8768B72F840C}" type="presOf" srcId="{379CBF87-C096-4F98-BC73-97104BCD4429}" destId="{0E581685-3DF6-469B-94AC-597B993D1907}" srcOrd="0" destOrd="0" presId="urn:microsoft.com/office/officeart/2005/8/layout/vList3"/>
    <dgm:cxn modelId="{EAA01390-19E9-4E2F-94B2-9BEFA174F30A}" type="presParOf" srcId="{9C34D240-519B-4BE1-A315-E9E2D43B0C5A}" destId="{EC34CBD7-02A1-40F8-94CA-387E7A8B0B17}" srcOrd="0" destOrd="0" presId="urn:microsoft.com/office/officeart/2005/8/layout/vList3"/>
    <dgm:cxn modelId="{A57287D9-6D92-441B-A7EA-1CCD76833D27}" type="presParOf" srcId="{EC34CBD7-02A1-40F8-94CA-387E7A8B0B17}" destId="{8532100C-3034-468B-B1C5-073DA87EEF8A}" srcOrd="0" destOrd="0" presId="urn:microsoft.com/office/officeart/2005/8/layout/vList3"/>
    <dgm:cxn modelId="{9C92C446-4030-443B-9238-7B5F1112E1CB}" type="presParOf" srcId="{EC34CBD7-02A1-40F8-94CA-387E7A8B0B17}" destId="{0E581685-3DF6-469B-94AC-597B993D190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1AA6446-29BF-4F52-ADAA-C8D2161C97C2}" type="doc">
      <dgm:prSet loTypeId="urn:microsoft.com/office/officeart/2005/8/layout/list1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5638E074-4714-45DC-9D37-6E922E725557}">
      <dgm:prSet custT="1"/>
      <dgm:spPr/>
      <dgm:t>
        <a:bodyPr/>
        <a:lstStyle/>
        <a:p>
          <a:pPr rtl="0"/>
          <a:r>
            <a:rPr lang="en-US" sz="2400" dirty="0" smtClean="0"/>
            <a:t>Module 3. Economy. Ecology. The Press.</a:t>
          </a:r>
          <a:endParaRPr lang="ru-RU" sz="2400" dirty="0"/>
        </a:p>
      </dgm:t>
    </dgm:pt>
    <dgm:pt modelId="{279F1639-4BF2-452E-B097-5A908B65263A}" type="parTrans" cxnId="{6277B1D6-0A60-4979-BD32-330CB21861A5}">
      <dgm:prSet/>
      <dgm:spPr/>
      <dgm:t>
        <a:bodyPr/>
        <a:lstStyle/>
        <a:p>
          <a:endParaRPr lang="ru-RU"/>
        </a:p>
      </dgm:t>
    </dgm:pt>
    <dgm:pt modelId="{115BA25E-3057-4FD6-83B3-424FE5D543F2}" type="sibTrans" cxnId="{6277B1D6-0A60-4979-BD32-330CB21861A5}">
      <dgm:prSet/>
      <dgm:spPr/>
      <dgm:t>
        <a:bodyPr/>
        <a:lstStyle/>
        <a:p>
          <a:endParaRPr lang="ru-RU"/>
        </a:p>
      </dgm:t>
    </dgm:pt>
    <dgm:pt modelId="{221A7B77-0745-4F31-AE81-D0EA93338AFD}" type="pres">
      <dgm:prSet presAssocID="{81AA6446-29BF-4F52-ADAA-C8D2161C97C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194CB7-DAA8-4B1D-B890-B2760F0792CE}" type="pres">
      <dgm:prSet presAssocID="{5638E074-4714-45DC-9D37-6E922E725557}" presName="parentLin" presStyleCnt="0"/>
      <dgm:spPr/>
    </dgm:pt>
    <dgm:pt modelId="{08F3E6E7-31D1-4DB4-BAD1-EFB0301E842E}" type="pres">
      <dgm:prSet presAssocID="{5638E074-4714-45DC-9D37-6E922E725557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217D1FCA-7192-40E2-B509-09F2D5508116}" type="pres">
      <dgm:prSet presAssocID="{5638E074-4714-45DC-9D37-6E922E725557}" presName="parentText" presStyleLbl="node1" presStyleIdx="0" presStyleCnt="1" custScaleX="106070" custScaleY="702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76BF1-25B7-4072-B34A-4C965B64A4FC}" type="pres">
      <dgm:prSet presAssocID="{5638E074-4714-45DC-9D37-6E922E725557}" presName="negativeSpace" presStyleCnt="0"/>
      <dgm:spPr/>
    </dgm:pt>
    <dgm:pt modelId="{B87AAA2E-16FA-422B-98B2-FD72EB1B3F42}" type="pres">
      <dgm:prSet presAssocID="{5638E074-4714-45DC-9D37-6E922E725557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C9DC542-1576-4822-813D-6FEFE6CA3477}" type="presOf" srcId="{5638E074-4714-45DC-9D37-6E922E725557}" destId="{08F3E6E7-31D1-4DB4-BAD1-EFB0301E842E}" srcOrd="0" destOrd="0" presId="urn:microsoft.com/office/officeart/2005/8/layout/list1"/>
    <dgm:cxn modelId="{37C93F8D-48A2-42F0-8435-AE34853BCFFD}" type="presOf" srcId="{81AA6446-29BF-4F52-ADAA-C8D2161C97C2}" destId="{221A7B77-0745-4F31-AE81-D0EA93338AFD}" srcOrd="0" destOrd="0" presId="urn:microsoft.com/office/officeart/2005/8/layout/list1"/>
    <dgm:cxn modelId="{D9DB7FC7-B85C-42A4-A833-A43FADAE4AFF}" type="presOf" srcId="{5638E074-4714-45DC-9D37-6E922E725557}" destId="{217D1FCA-7192-40E2-B509-09F2D5508116}" srcOrd="1" destOrd="0" presId="urn:microsoft.com/office/officeart/2005/8/layout/list1"/>
    <dgm:cxn modelId="{6277B1D6-0A60-4979-BD32-330CB21861A5}" srcId="{81AA6446-29BF-4F52-ADAA-C8D2161C97C2}" destId="{5638E074-4714-45DC-9D37-6E922E725557}" srcOrd="0" destOrd="0" parTransId="{279F1639-4BF2-452E-B097-5A908B65263A}" sibTransId="{115BA25E-3057-4FD6-83B3-424FE5D543F2}"/>
    <dgm:cxn modelId="{876AB087-3B5C-4ED4-8203-FE060538F0FF}" type="presParOf" srcId="{221A7B77-0745-4F31-AE81-D0EA93338AFD}" destId="{E7194CB7-DAA8-4B1D-B890-B2760F0792CE}" srcOrd="0" destOrd="0" presId="urn:microsoft.com/office/officeart/2005/8/layout/list1"/>
    <dgm:cxn modelId="{5BC86C95-F20E-4992-A2A3-FB32FBF8C97D}" type="presParOf" srcId="{E7194CB7-DAA8-4B1D-B890-B2760F0792CE}" destId="{08F3E6E7-31D1-4DB4-BAD1-EFB0301E842E}" srcOrd="0" destOrd="0" presId="urn:microsoft.com/office/officeart/2005/8/layout/list1"/>
    <dgm:cxn modelId="{AD0065B9-2E5D-4652-8936-6EB53726297A}" type="presParOf" srcId="{E7194CB7-DAA8-4B1D-B890-B2760F0792CE}" destId="{217D1FCA-7192-40E2-B509-09F2D5508116}" srcOrd="1" destOrd="0" presId="urn:microsoft.com/office/officeart/2005/8/layout/list1"/>
    <dgm:cxn modelId="{167172EE-E192-43F2-89EF-9BD01804C93C}" type="presParOf" srcId="{221A7B77-0745-4F31-AE81-D0EA93338AFD}" destId="{F8C76BF1-25B7-4072-B34A-4C965B64A4FC}" srcOrd="1" destOrd="0" presId="urn:microsoft.com/office/officeart/2005/8/layout/list1"/>
    <dgm:cxn modelId="{74DF43F0-D888-4124-A2A7-2E3F6C5411E2}" type="presParOf" srcId="{221A7B77-0745-4F31-AE81-D0EA93338AFD}" destId="{B87AAA2E-16FA-422B-98B2-FD72EB1B3F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9C323D0-339F-4D51-9080-045F4B0DE938}" type="doc">
      <dgm:prSet loTypeId="urn:microsoft.com/office/officeart/2008/layout/PictureStrips" loCatId="list" qsTypeId="urn:microsoft.com/office/officeart/2005/8/quickstyle/simple2" qsCatId="simple" csTypeId="urn:microsoft.com/office/officeart/2005/8/colors/accent4_3" csCatId="accent4" phldr="1"/>
      <dgm:spPr/>
      <dgm:t>
        <a:bodyPr/>
        <a:lstStyle/>
        <a:p>
          <a:endParaRPr lang="ru-RU"/>
        </a:p>
      </dgm:t>
    </dgm:pt>
    <dgm:pt modelId="{C28FA112-3266-455C-BAB2-502FA7ACD699}">
      <dgm:prSet/>
      <dgm:spPr/>
      <dgm:t>
        <a:bodyPr/>
        <a:lstStyle/>
        <a:p>
          <a:pPr rtl="0"/>
          <a:r>
            <a:rPr lang="en-US" smtClean="0"/>
            <a:t>Economic Systems of the UK, USA, Ukraine</a:t>
          </a:r>
          <a:endParaRPr lang="ru-RU"/>
        </a:p>
      </dgm:t>
    </dgm:pt>
    <dgm:pt modelId="{66A1AA64-7A7A-4CBF-A522-7DF5590534E2}" type="parTrans" cxnId="{DE80A904-7E47-4A2D-8E8E-53F1AFEBE3AD}">
      <dgm:prSet/>
      <dgm:spPr/>
      <dgm:t>
        <a:bodyPr/>
        <a:lstStyle/>
        <a:p>
          <a:endParaRPr lang="ru-RU"/>
        </a:p>
      </dgm:t>
    </dgm:pt>
    <dgm:pt modelId="{68224496-6740-44EA-9133-ABA60CE14E53}" type="sibTrans" cxnId="{DE80A904-7E47-4A2D-8E8E-53F1AFEBE3AD}">
      <dgm:prSet/>
      <dgm:spPr/>
      <dgm:t>
        <a:bodyPr/>
        <a:lstStyle/>
        <a:p>
          <a:endParaRPr lang="ru-RU"/>
        </a:p>
      </dgm:t>
    </dgm:pt>
    <dgm:pt modelId="{ADBA08BB-A3F1-41F2-BEA9-DA58553ED347}">
      <dgm:prSet/>
      <dgm:spPr/>
      <dgm:t>
        <a:bodyPr/>
        <a:lstStyle/>
        <a:p>
          <a:pPr rtl="0"/>
          <a:r>
            <a:rPr lang="en-US" smtClean="0"/>
            <a:t>Inflation</a:t>
          </a:r>
          <a:endParaRPr lang="ru-RU"/>
        </a:p>
      </dgm:t>
    </dgm:pt>
    <dgm:pt modelId="{54D31679-E55D-4401-ACE3-86CF651D153E}" type="parTrans" cxnId="{76B35225-13A6-4237-84BA-9C3F77144B10}">
      <dgm:prSet/>
      <dgm:spPr/>
      <dgm:t>
        <a:bodyPr/>
        <a:lstStyle/>
        <a:p>
          <a:endParaRPr lang="ru-RU"/>
        </a:p>
      </dgm:t>
    </dgm:pt>
    <dgm:pt modelId="{53A81A4E-8B97-4188-B163-E6B6F8027E12}" type="sibTrans" cxnId="{76B35225-13A6-4237-84BA-9C3F77144B10}">
      <dgm:prSet/>
      <dgm:spPr/>
      <dgm:t>
        <a:bodyPr/>
        <a:lstStyle/>
        <a:p>
          <a:endParaRPr lang="ru-RU"/>
        </a:p>
      </dgm:t>
    </dgm:pt>
    <dgm:pt modelId="{DDC61DA7-DBE2-4605-878F-1786EE8F5056}">
      <dgm:prSet/>
      <dgm:spPr/>
      <dgm:t>
        <a:bodyPr/>
        <a:lstStyle/>
        <a:p>
          <a:pPr rtl="0"/>
          <a:r>
            <a:rPr lang="en-US" smtClean="0"/>
            <a:t>Ecological Problems</a:t>
          </a:r>
          <a:endParaRPr lang="ru-RU"/>
        </a:p>
      </dgm:t>
    </dgm:pt>
    <dgm:pt modelId="{48CD3A91-B0FE-484B-AE3B-83A339B30934}" type="parTrans" cxnId="{ACCC10F1-DC7B-4315-BEE1-FB760F68D2F9}">
      <dgm:prSet/>
      <dgm:spPr/>
      <dgm:t>
        <a:bodyPr/>
        <a:lstStyle/>
        <a:p>
          <a:endParaRPr lang="ru-RU"/>
        </a:p>
      </dgm:t>
    </dgm:pt>
    <dgm:pt modelId="{237118B2-CD00-4AD1-B785-CABA6E867BB7}" type="sibTrans" cxnId="{ACCC10F1-DC7B-4315-BEE1-FB760F68D2F9}">
      <dgm:prSet/>
      <dgm:spPr/>
      <dgm:t>
        <a:bodyPr/>
        <a:lstStyle/>
        <a:p>
          <a:endParaRPr lang="ru-RU"/>
        </a:p>
      </dgm:t>
    </dgm:pt>
    <dgm:pt modelId="{9793C9FE-B5BF-435E-8488-3F5D139DFD68}">
      <dgm:prSet/>
      <dgm:spPr/>
      <dgm:t>
        <a:bodyPr/>
        <a:lstStyle/>
        <a:p>
          <a:pPr rtl="0"/>
          <a:r>
            <a:rPr lang="en-US" smtClean="0"/>
            <a:t>Newspapers and Magazines in the UK, USA, Ukraine</a:t>
          </a:r>
          <a:endParaRPr lang="ru-RU"/>
        </a:p>
      </dgm:t>
    </dgm:pt>
    <dgm:pt modelId="{B993C317-FA13-4F54-B291-18B1F291BE37}" type="parTrans" cxnId="{A948B15C-311E-4C77-AF22-11268DECAA30}">
      <dgm:prSet/>
      <dgm:spPr/>
      <dgm:t>
        <a:bodyPr/>
        <a:lstStyle/>
        <a:p>
          <a:endParaRPr lang="ru-RU"/>
        </a:p>
      </dgm:t>
    </dgm:pt>
    <dgm:pt modelId="{8CCCF60D-E2E6-44D2-85AD-3B12AC8F4952}" type="sibTrans" cxnId="{A948B15C-311E-4C77-AF22-11268DECAA30}">
      <dgm:prSet/>
      <dgm:spPr/>
      <dgm:t>
        <a:bodyPr/>
        <a:lstStyle/>
        <a:p>
          <a:endParaRPr lang="ru-RU"/>
        </a:p>
      </dgm:t>
    </dgm:pt>
    <dgm:pt modelId="{E94CACAD-4C07-41DF-9E69-D838579AA2D4}">
      <dgm:prSet/>
      <dgm:spPr/>
      <dgm:t>
        <a:bodyPr/>
        <a:lstStyle/>
        <a:p>
          <a:pPr rtl="0"/>
          <a:r>
            <a:rPr lang="en-US" smtClean="0"/>
            <a:t>TV in the UK, USA, Ukraine</a:t>
          </a:r>
          <a:endParaRPr lang="ru-RU"/>
        </a:p>
      </dgm:t>
    </dgm:pt>
    <dgm:pt modelId="{CFBE6DCA-F5E8-4753-BBA7-1918CEE9ECF8}" type="parTrans" cxnId="{DDE9CB4A-9A0B-4461-9342-5E2134103D6A}">
      <dgm:prSet/>
      <dgm:spPr/>
      <dgm:t>
        <a:bodyPr/>
        <a:lstStyle/>
        <a:p>
          <a:endParaRPr lang="ru-RU"/>
        </a:p>
      </dgm:t>
    </dgm:pt>
    <dgm:pt modelId="{81C6993C-F62D-4AD0-A308-5BB60E81D2F6}" type="sibTrans" cxnId="{DDE9CB4A-9A0B-4461-9342-5E2134103D6A}">
      <dgm:prSet/>
      <dgm:spPr/>
      <dgm:t>
        <a:bodyPr/>
        <a:lstStyle/>
        <a:p>
          <a:endParaRPr lang="ru-RU"/>
        </a:p>
      </dgm:t>
    </dgm:pt>
    <dgm:pt modelId="{4F287267-8C86-47EC-ABB7-A0E45D8DC7F2}">
      <dgm:prSet/>
      <dgm:spPr/>
      <dgm:t>
        <a:bodyPr/>
        <a:lstStyle/>
        <a:p>
          <a:pPr rtl="0"/>
          <a:r>
            <a:rPr lang="en-US" smtClean="0"/>
            <a:t>Social Media</a:t>
          </a:r>
          <a:endParaRPr lang="ru-RU"/>
        </a:p>
      </dgm:t>
    </dgm:pt>
    <dgm:pt modelId="{9EEEDAE2-D1A6-42BB-8AB7-6E6B52129A10}" type="parTrans" cxnId="{0B00C73E-D864-4A12-BFC3-3CA45A508DE4}">
      <dgm:prSet/>
      <dgm:spPr/>
      <dgm:t>
        <a:bodyPr/>
        <a:lstStyle/>
        <a:p>
          <a:endParaRPr lang="ru-RU"/>
        </a:p>
      </dgm:t>
    </dgm:pt>
    <dgm:pt modelId="{6DDAFAE2-7D2B-485D-80A3-47B29AC63456}" type="sibTrans" cxnId="{0B00C73E-D864-4A12-BFC3-3CA45A508DE4}">
      <dgm:prSet/>
      <dgm:spPr/>
      <dgm:t>
        <a:bodyPr/>
        <a:lstStyle/>
        <a:p>
          <a:endParaRPr lang="ru-RU"/>
        </a:p>
      </dgm:t>
    </dgm:pt>
    <dgm:pt modelId="{40C88B9C-9D9B-43D4-BEB3-7BEC94DF6AD9}" type="pres">
      <dgm:prSet presAssocID="{D9C323D0-339F-4D51-9080-045F4B0DE9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11943F-6D51-44FF-A1D2-9FDE8023144B}" type="pres">
      <dgm:prSet presAssocID="{C28FA112-3266-455C-BAB2-502FA7ACD699}" presName="composite" presStyleCnt="0"/>
      <dgm:spPr/>
    </dgm:pt>
    <dgm:pt modelId="{1790D837-8177-48D1-AB06-487FC5BDD899}" type="pres">
      <dgm:prSet presAssocID="{C28FA112-3266-455C-BAB2-502FA7ACD699}" presName="rect1" presStyleLbl="tr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E8CEA-614E-4F82-A1B8-D0240CF25E2A}" type="pres">
      <dgm:prSet presAssocID="{C28FA112-3266-455C-BAB2-502FA7ACD699}" presName="rect2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C59794FC-3367-4784-896E-31A8B23DDCF6}" type="pres">
      <dgm:prSet presAssocID="{68224496-6740-44EA-9133-ABA60CE14E53}" presName="sibTrans" presStyleCnt="0"/>
      <dgm:spPr/>
    </dgm:pt>
    <dgm:pt modelId="{A6D4576F-9CD3-4C25-9D34-12A17220BA95}" type="pres">
      <dgm:prSet presAssocID="{ADBA08BB-A3F1-41F2-BEA9-DA58553ED347}" presName="composite" presStyleCnt="0"/>
      <dgm:spPr/>
    </dgm:pt>
    <dgm:pt modelId="{3C1C248D-0CE1-4A70-8C1B-BAA7569A0FF0}" type="pres">
      <dgm:prSet presAssocID="{ADBA08BB-A3F1-41F2-BEA9-DA58553ED347}" presName="rect1" presStyleLbl="tr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8C035-3DAE-4009-9359-36B6F0CAEBA1}" type="pres">
      <dgm:prSet presAssocID="{ADBA08BB-A3F1-41F2-BEA9-DA58553ED347}" presName="rect2" presStyleLbl="fgImgPlac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1000" r="-61000"/>
          </a:stretch>
        </a:blipFill>
      </dgm:spPr>
    </dgm:pt>
    <dgm:pt modelId="{027D777E-A8E9-4657-9D84-38D17DD21BAC}" type="pres">
      <dgm:prSet presAssocID="{53A81A4E-8B97-4188-B163-E6B6F8027E12}" presName="sibTrans" presStyleCnt="0"/>
      <dgm:spPr/>
    </dgm:pt>
    <dgm:pt modelId="{529B7D76-1E6B-4CF0-B5C0-929F2160447B}" type="pres">
      <dgm:prSet presAssocID="{DDC61DA7-DBE2-4605-878F-1786EE8F5056}" presName="composite" presStyleCnt="0"/>
      <dgm:spPr/>
    </dgm:pt>
    <dgm:pt modelId="{A7EE164B-F15E-44C2-A6FC-CD0ED3444E6B}" type="pres">
      <dgm:prSet presAssocID="{DDC61DA7-DBE2-4605-878F-1786EE8F5056}" presName="rect1" presStyleLbl="tr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2A4A6-47DC-42F0-8EE1-5E36BC7C29FA}" type="pres">
      <dgm:prSet presAssocID="{DDC61DA7-DBE2-4605-878F-1786EE8F5056}" presName="rect2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2A3D7B8F-F91E-455A-A02D-68877F67957C}" type="pres">
      <dgm:prSet presAssocID="{237118B2-CD00-4AD1-B785-CABA6E867BB7}" presName="sibTrans" presStyleCnt="0"/>
      <dgm:spPr/>
    </dgm:pt>
    <dgm:pt modelId="{8ED6B975-CBB2-4D44-A712-051D9C5FAA2E}" type="pres">
      <dgm:prSet presAssocID="{9793C9FE-B5BF-435E-8488-3F5D139DFD68}" presName="composite" presStyleCnt="0"/>
      <dgm:spPr/>
    </dgm:pt>
    <dgm:pt modelId="{9567C8A7-3805-4182-8F27-DFA16FD6F779}" type="pres">
      <dgm:prSet presAssocID="{9793C9FE-B5BF-435E-8488-3F5D139DFD68}" presName="rect1" presStyleLbl="tr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D5166-9D14-4806-A570-A183247BD3F2}" type="pres">
      <dgm:prSet presAssocID="{9793C9FE-B5BF-435E-8488-3F5D139DFD68}" presName="rect2" presStyleLbl="fgImgPlace1" presStyleIdx="3" presStyleCnt="6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53292645-1C8D-42D3-987A-CF275D20164B}" type="pres">
      <dgm:prSet presAssocID="{8CCCF60D-E2E6-44D2-85AD-3B12AC8F4952}" presName="sibTrans" presStyleCnt="0"/>
      <dgm:spPr/>
    </dgm:pt>
    <dgm:pt modelId="{4C50EE7C-5C88-401A-B38A-A644D0AA3914}" type="pres">
      <dgm:prSet presAssocID="{E94CACAD-4C07-41DF-9E69-D838579AA2D4}" presName="composite" presStyleCnt="0"/>
      <dgm:spPr/>
    </dgm:pt>
    <dgm:pt modelId="{E2B5C07D-D3D0-4DC2-9640-C589A023B107}" type="pres">
      <dgm:prSet presAssocID="{E94CACAD-4C07-41DF-9E69-D838579AA2D4}" presName="rect1" presStyleLbl="tr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967A4-E63B-4C8F-A3FF-E09B6483D56E}" type="pres">
      <dgm:prSet presAssocID="{E94CACAD-4C07-41DF-9E69-D838579AA2D4}" presName="rect2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ru-RU"/>
        </a:p>
      </dgm:t>
    </dgm:pt>
    <dgm:pt modelId="{088B6B2A-DD87-4374-BBDC-3F501CC99456}" type="pres">
      <dgm:prSet presAssocID="{81C6993C-F62D-4AD0-A308-5BB60E81D2F6}" presName="sibTrans" presStyleCnt="0"/>
      <dgm:spPr/>
    </dgm:pt>
    <dgm:pt modelId="{6C7F7298-70B6-4B5F-8C93-B87F5FCD7535}" type="pres">
      <dgm:prSet presAssocID="{4F287267-8C86-47EC-ABB7-A0E45D8DC7F2}" presName="composite" presStyleCnt="0"/>
      <dgm:spPr/>
    </dgm:pt>
    <dgm:pt modelId="{CA3EDB19-B6EA-4212-B3EF-2169F6C3F378}" type="pres">
      <dgm:prSet presAssocID="{4F287267-8C86-47EC-ABB7-A0E45D8DC7F2}" presName="rect1" presStyleLbl="tr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D922A-2A1A-4858-BA54-DDB697EDAC56}" type="pres">
      <dgm:prSet presAssocID="{4F287267-8C86-47EC-ABB7-A0E45D8DC7F2}" presName="rect2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0B00C73E-D864-4A12-BFC3-3CA45A508DE4}" srcId="{D9C323D0-339F-4D51-9080-045F4B0DE938}" destId="{4F287267-8C86-47EC-ABB7-A0E45D8DC7F2}" srcOrd="5" destOrd="0" parTransId="{9EEEDAE2-D1A6-42BB-8AB7-6E6B52129A10}" sibTransId="{6DDAFAE2-7D2B-485D-80A3-47B29AC63456}"/>
    <dgm:cxn modelId="{A948B15C-311E-4C77-AF22-11268DECAA30}" srcId="{D9C323D0-339F-4D51-9080-045F4B0DE938}" destId="{9793C9FE-B5BF-435E-8488-3F5D139DFD68}" srcOrd="3" destOrd="0" parTransId="{B993C317-FA13-4F54-B291-18B1F291BE37}" sibTransId="{8CCCF60D-E2E6-44D2-85AD-3B12AC8F4952}"/>
    <dgm:cxn modelId="{F558C5A4-1D97-400D-952A-A490333FBAD5}" type="presOf" srcId="{DDC61DA7-DBE2-4605-878F-1786EE8F5056}" destId="{A7EE164B-F15E-44C2-A6FC-CD0ED3444E6B}" srcOrd="0" destOrd="0" presId="urn:microsoft.com/office/officeart/2008/layout/PictureStrips"/>
    <dgm:cxn modelId="{9E58A599-3952-4FF1-9022-3C547B5D869C}" type="presOf" srcId="{4F287267-8C86-47EC-ABB7-A0E45D8DC7F2}" destId="{CA3EDB19-B6EA-4212-B3EF-2169F6C3F378}" srcOrd="0" destOrd="0" presId="urn:microsoft.com/office/officeart/2008/layout/PictureStrips"/>
    <dgm:cxn modelId="{76B35225-13A6-4237-84BA-9C3F77144B10}" srcId="{D9C323D0-339F-4D51-9080-045F4B0DE938}" destId="{ADBA08BB-A3F1-41F2-BEA9-DA58553ED347}" srcOrd="1" destOrd="0" parTransId="{54D31679-E55D-4401-ACE3-86CF651D153E}" sibTransId="{53A81A4E-8B97-4188-B163-E6B6F8027E12}"/>
    <dgm:cxn modelId="{1E59E9D3-66E5-4350-ACBE-EF9EA3C4ECAC}" type="presOf" srcId="{ADBA08BB-A3F1-41F2-BEA9-DA58553ED347}" destId="{3C1C248D-0CE1-4A70-8C1B-BAA7569A0FF0}" srcOrd="0" destOrd="0" presId="urn:microsoft.com/office/officeart/2008/layout/PictureStrips"/>
    <dgm:cxn modelId="{ACCC10F1-DC7B-4315-BEE1-FB760F68D2F9}" srcId="{D9C323D0-339F-4D51-9080-045F4B0DE938}" destId="{DDC61DA7-DBE2-4605-878F-1786EE8F5056}" srcOrd="2" destOrd="0" parTransId="{48CD3A91-B0FE-484B-AE3B-83A339B30934}" sibTransId="{237118B2-CD00-4AD1-B785-CABA6E867BB7}"/>
    <dgm:cxn modelId="{DDE9CB4A-9A0B-4461-9342-5E2134103D6A}" srcId="{D9C323D0-339F-4D51-9080-045F4B0DE938}" destId="{E94CACAD-4C07-41DF-9E69-D838579AA2D4}" srcOrd="4" destOrd="0" parTransId="{CFBE6DCA-F5E8-4753-BBA7-1918CEE9ECF8}" sibTransId="{81C6993C-F62D-4AD0-A308-5BB60E81D2F6}"/>
    <dgm:cxn modelId="{DE80A904-7E47-4A2D-8E8E-53F1AFEBE3AD}" srcId="{D9C323D0-339F-4D51-9080-045F4B0DE938}" destId="{C28FA112-3266-455C-BAB2-502FA7ACD699}" srcOrd="0" destOrd="0" parTransId="{66A1AA64-7A7A-4CBF-A522-7DF5590534E2}" sibTransId="{68224496-6740-44EA-9133-ABA60CE14E53}"/>
    <dgm:cxn modelId="{F52B55BD-8023-411F-898A-FF285E0433D0}" type="presOf" srcId="{E94CACAD-4C07-41DF-9E69-D838579AA2D4}" destId="{E2B5C07D-D3D0-4DC2-9640-C589A023B107}" srcOrd="0" destOrd="0" presId="urn:microsoft.com/office/officeart/2008/layout/PictureStrips"/>
    <dgm:cxn modelId="{EBD63CEC-1554-4E9B-B7B7-987203BEDBD5}" type="presOf" srcId="{C28FA112-3266-455C-BAB2-502FA7ACD699}" destId="{1790D837-8177-48D1-AB06-487FC5BDD899}" srcOrd="0" destOrd="0" presId="urn:microsoft.com/office/officeart/2008/layout/PictureStrips"/>
    <dgm:cxn modelId="{15ECD982-703A-4BA8-851F-23B574205A54}" type="presOf" srcId="{D9C323D0-339F-4D51-9080-045F4B0DE938}" destId="{40C88B9C-9D9B-43D4-BEB3-7BEC94DF6AD9}" srcOrd="0" destOrd="0" presId="urn:microsoft.com/office/officeart/2008/layout/PictureStrips"/>
    <dgm:cxn modelId="{ACADD5CE-8523-4CE3-A8DD-BAFD1543ECB0}" type="presOf" srcId="{9793C9FE-B5BF-435E-8488-3F5D139DFD68}" destId="{9567C8A7-3805-4182-8F27-DFA16FD6F779}" srcOrd="0" destOrd="0" presId="urn:microsoft.com/office/officeart/2008/layout/PictureStrips"/>
    <dgm:cxn modelId="{D52E412E-04FF-4A30-BEC1-55A268546BA3}" type="presParOf" srcId="{40C88B9C-9D9B-43D4-BEB3-7BEC94DF6AD9}" destId="{2811943F-6D51-44FF-A1D2-9FDE8023144B}" srcOrd="0" destOrd="0" presId="urn:microsoft.com/office/officeart/2008/layout/PictureStrips"/>
    <dgm:cxn modelId="{3513A2B2-8743-41C9-98DE-AA4AEC352496}" type="presParOf" srcId="{2811943F-6D51-44FF-A1D2-9FDE8023144B}" destId="{1790D837-8177-48D1-AB06-487FC5BDD899}" srcOrd="0" destOrd="0" presId="urn:microsoft.com/office/officeart/2008/layout/PictureStrips"/>
    <dgm:cxn modelId="{4C5FA61E-9581-47DD-83FD-DBA8559CBD8A}" type="presParOf" srcId="{2811943F-6D51-44FF-A1D2-9FDE8023144B}" destId="{EA8E8CEA-614E-4F82-A1B8-D0240CF25E2A}" srcOrd="1" destOrd="0" presId="urn:microsoft.com/office/officeart/2008/layout/PictureStrips"/>
    <dgm:cxn modelId="{D350A58D-9519-4040-B192-BA73EFCBC04A}" type="presParOf" srcId="{40C88B9C-9D9B-43D4-BEB3-7BEC94DF6AD9}" destId="{C59794FC-3367-4784-896E-31A8B23DDCF6}" srcOrd="1" destOrd="0" presId="urn:microsoft.com/office/officeart/2008/layout/PictureStrips"/>
    <dgm:cxn modelId="{8D539857-6AFA-4275-866E-41B92D92BF4A}" type="presParOf" srcId="{40C88B9C-9D9B-43D4-BEB3-7BEC94DF6AD9}" destId="{A6D4576F-9CD3-4C25-9D34-12A17220BA95}" srcOrd="2" destOrd="0" presId="urn:microsoft.com/office/officeart/2008/layout/PictureStrips"/>
    <dgm:cxn modelId="{7F12D9CA-4C94-45D4-ADA0-4FA78C19B5C8}" type="presParOf" srcId="{A6D4576F-9CD3-4C25-9D34-12A17220BA95}" destId="{3C1C248D-0CE1-4A70-8C1B-BAA7569A0FF0}" srcOrd="0" destOrd="0" presId="urn:microsoft.com/office/officeart/2008/layout/PictureStrips"/>
    <dgm:cxn modelId="{6E0B23FC-E695-412F-BCDD-93A4F1FFA59D}" type="presParOf" srcId="{A6D4576F-9CD3-4C25-9D34-12A17220BA95}" destId="{9428C035-3DAE-4009-9359-36B6F0CAEBA1}" srcOrd="1" destOrd="0" presId="urn:microsoft.com/office/officeart/2008/layout/PictureStrips"/>
    <dgm:cxn modelId="{1152D2AF-2CA5-4BE9-A3C7-995BCD9AC31C}" type="presParOf" srcId="{40C88B9C-9D9B-43D4-BEB3-7BEC94DF6AD9}" destId="{027D777E-A8E9-4657-9D84-38D17DD21BAC}" srcOrd="3" destOrd="0" presId="urn:microsoft.com/office/officeart/2008/layout/PictureStrips"/>
    <dgm:cxn modelId="{2DC49157-2C78-4183-A1C8-1492774C59B1}" type="presParOf" srcId="{40C88B9C-9D9B-43D4-BEB3-7BEC94DF6AD9}" destId="{529B7D76-1E6B-4CF0-B5C0-929F2160447B}" srcOrd="4" destOrd="0" presId="urn:microsoft.com/office/officeart/2008/layout/PictureStrips"/>
    <dgm:cxn modelId="{87DE9D25-4C1E-47AF-B94C-22CA6EDDF52A}" type="presParOf" srcId="{529B7D76-1E6B-4CF0-B5C0-929F2160447B}" destId="{A7EE164B-F15E-44C2-A6FC-CD0ED3444E6B}" srcOrd="0" destOrd="0" presId="urn:microsoft.com/office/officeart/2008/layout/PictureStrips"/>
    <dgm:cxn modelId="{F9B20C83-258E-4610-B90B-6F008AFAB532}" type="presParOf" srcId="{529B7D76-1E6B-4CF0-B5C0-929F2160447B}" destId="{45D2A4A6-47DC-42F0-8EE1-5E36BC7C29FA}" srcOrd="1" destOrd="0" presId="urn:microsoft.com/office/officeart/2008/layout/PictureStrips"/>
    <dgm:cxn modelId="{A4EEE2D1-04AD-4B17-96F5-FEB32107662D}" type="presParOf" srcId="{40C88B9C-9D9B-43D4-BEB3-7BEC94DF6AD9}" destId="{2A3D7B8F-F91E-455A-A02D-68877F67957C}" srcOrd="5" destOrd="0" presId="urn:microsoft.com/office/officeart/2008/layout/PictureStrips"/>
    <dgm:cxn modelId="{A8C6C6C5-CBF5-460D-8512-1B36F0754AF3}" type="presParOf" srcId="{40C88B9C-9D9B-43D4-BEB3-7BEC94DF6AD9}" destId="{8ED6B975-CBB2-4D44-A712-051D9C5FAA2E}" srcOrd="6" destOrd="0" presId="urn:microsoft.com/office/officeart/2008/layout/PictureStrips"/>
    <dgm:cxn modelId="{B85A9F3D-8616-4B77-9844-DA1FF8A99A39}" type="presParOf" srcId="{8ED6B975-CBB2-4D44-A712-051D9C5FAA2E}" destId="{9567C8A7-3805-4182-8F27-DFA16FD6F779}" srcOrd="0" destOrd="0" presId="urn:microsoft.com/office/officeart/2008/layout/PictureStrips"/>
    <dgm:cxn modelId="{524548FD-E93E-4802-8D98-F98C390A92D6}" type="presParOf" srcId="{8ED6B975-CBB2-4D44-A712-051D9C5FAA2E}" destId="{0E1D5166-9D14-4806-A570-A183247BD3F2}" srcOrd="1" destOrd="0" presId="urn:microsoft.com/office/officeart/2008/layout/PictureStrips"/>
    <dgm:cxn modelId="{736746A4-56CB-406C-9835-51DB8CA738D3}" type="presParOf" srcId="{40C88B9C-9D9B-43D4-BEB3-7BEC94DF6AD9}" destId="{53292645-1C8D-42D3-987A-CF275D20164B}" srcOrd="7" destOrd="0" presId="urn:microsoft.com/office/officeart/2008/layout/PictureStrips"/>
    <dgm:cxn modelId="{8E37D72B-4E37-4095-87A5-FEB1DC6AF07A}" type="presParOf" srcId="{40C88B9C-9D9B-43D4-BEB3-7BEC94DF6AD9}" destId="{4C50EE7C-5C88-401A-B38A-A644D0AA3914}" srcOrd="8" destOrd="0" presId="urn:microsoft.com/office/officeart/2008/layout/PictureStrips"/>
    <dgm:cxn modelId="{D0191520-80C2-448F-B12A-02906B53D358}" type="presParOf" srcId="{4C50EE7C-5C88-401A-B38A-A644D0AA3914}" destId="{E2B5C07D-D3D0-4DC2-9640-C589A023B107}" srcOrd="0" destOrd="0" presId="urn:microsoft.com/office/officeart/2008/layout/PictureStrips"/>
    <dgm:cxn modelId="{BD4503CE-A560-4637-99A2-2B43857B137C}" type="presParOf" srcId="{4C50EE7C-5C88-401A-B38A-A644D0AA3914}" destId="{2DF967A4-E63B-4C8F-A3FF-E09B6483D56E}" srcOrd="1" destOrd="0" presId="urn:microsoft.com/office/officeart/2008/layout/PictureStrips"/>
    <dgm:cxn modelId="{3CF52665-AC2F-486C-89A0-013DC18EA3F6}" type="presParOf" srcId="{40C88B9C-9D9B-43D4-BEB3-7BEC94DF6AD9}" destId="{088B6B2A-DD87-4374-BBDC-3F501CC99456}" srcOrd="9" destOrd="0" presId="urn:microsoft.com/office/officeart/2008/layout/PictureStrips"/>
    <dgm:cxn modelId="{BF1898B6-2BA1-413D-8CB5-C634E5676926}" type="presParOf" srcId="{40C88B9C-9D9B-43D4-BEB3-7BEC94DF6AD9}" destId="{6C7F7298-70B6-4B5F-8C93-B87F5FCD7535}" srcOrd="10" destOrd="0" presId="urn:microsoft.com/office/officeart/2008/layout/PictureStrips"/>
    <dgm:cxn modelId="{ECB193B2-2AEC-4C41-81ED-B5EE8A34B6D2}" type="presParOf" srcId="{6C7F7298-70B6-4B5F-8C93-B87F5FCD7535}" destId="{CA3EDB19-B6EA-4212-B3EF-2169F6C3F378}" srcOrd="0" destOrd="0" presId="urn:microsoft.com/office/officeart/2008/layout/PictureStrips"/>
    <dgm:cxn modelId="{473737CB-DF28-45C1-84C3-36BE2EBC865E}" type="presParOf" srcId="{6C7F7298-70B6-4B5F-8C93-B87F5FCD7535}" destId="{1D0D922A-2A1A-4858-BA54-DDB697EDAC5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5D089F9-3A6A-4C5B-A2C2-90170E1D6742}" type="doc">
      <dgm:prSet loTypeId="urn:microsoft.com/office/officeart/2005/8/layout/vList2" loCatId="list" qsTypeId="urn:microsoft.com/office/officeart/2005/8/quickstyle/3d1" qsCatId="3D" csTypeId="urn:microsoft.com/office/officeart/2005/8/colors/accent6_5" csCatId="accent6"/>
      <dgm:spPr/>
      <dgm:t>
        <a:bodyPr/>
        <a:lstStyle/>
        <a:p>
          <a:endParaRPr lang="ru-RU"/>
        </a:p>
      </dgm:t>
    </dgm:pt>
    <dgm:pt modelId="{D6B9DDDE-776A-4C94-87A4-A9D140BFAECC}">
      <dgm:prSet custT="1"/>
      <dgm:spPr/>
      <dgm:t>
        <a:bodyPr/>
        <a:lstStyle/>
        <a:p>
          <a:pPr rtl="0"/>
          <a:r>
            <a:rPr lang="en-US" sz="2400" dirty="0" smtClean="0"/>
            <a:t>Types of Activity to Improve Your English:</a:t>
          </a:r>
          <a:endParaRPr lang="ru-RU" sz="2400" dirty="0"/>
        </a:p>
      </dgm:t>
    </dgm:pt>
    <dgm:pt modelId="{FF5A966D-C935-4F32-B981-319AEAAB1592}" type="parTrans" cxnId="{604FE9F2-0753-41C0-99EC-90EF4C22E93B}">
      <dgm:prSet/>
      <dgm:spPr/>
      <dgm:t>
        <a:bodyPr/>
        <a:lstStyle/>
        <a:p>
          <a:endParaRPr lang="ru-RU"/>
        </a:p>
      </dgm:t>
    </dgm:pt>
    <dgm:pt modelId="{F7C1E2AD-D474-475C-B2AA-F484C61FA764}" type="sibTrans" cxnId="{604FE9F2-0753-41C0-99EC-90EF4C22E93B}">
      <dgm:prSet/>
      <dgm:spPr/>
      <dgm:t>
        <a:bodyPr/>
        <a:lstStyle/>
        <a:p>
          <a:endParaRPr lang="ru-RU"/>
        </a:p>
      </dgm:t>
    </dgm:pt>
    <dgm:pt modelId="{3FF91E83-F524-4B5E-9C71-5A092B42C0B5}" type="pres">
      <dgm:prSet presAssocID="{65D089F9-3A6A-4C5B-A2C2-90170E1D67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83AE22-BAB3-4B7D-9EB3-02066A7B4BD0}" type="pres">
      <dgm:prSet presAssocID="{D6B9DDDE-776A-4C94-87A4-A9D140BFAECC}" presName="parentText" presStyleLbl="node1" presStyleIdx="0" presStyleCnt="1" custLinFactNeighborX="17442" custLinFactNeighborY="-8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4FE9F2-0753-41C0-99EC-90EF4C22E93B}" srcId="{65D089F9-3A6A-4C5B-A2C2-90170E1D6742}" destId="{D6B9DDDE-776A-4C94-87A4-A9D140BFAECC}" srcOrd="0" destOrd="0" parTransId="{FF5A966D-C935-4F32-B981-319AEAAB1592}" sibTransId="{F7C1E2AD-D474-475C-B2AA-F484C61FA764}"/>
    <dgm:cxn modelId="{7DC4707D-D4EF-4683-806F-0397B6335737}" type="presOf" srcId="{65D089F9-3A6A-4C5B-A2C2-90170E1D6742}" destId="{3FF91E83-F524-4B5E-9C71-5A092B42C0B5}" srcOrd="0" destOrd="0" presId="urn:microsoft.com/office/officeart/2005/8/layout/vList2"/>
    <dgm:cxn modelId="{8555BEFC-1CBF-430E-BBFD-F40B1D2601EB}" type="presOf" srcId="{D6B9DDDE-776A-4C94-87A4-A9D140BFAECC}" destId="{2D83AE22-BAB3-4B7D-9EB3-02066A7B4BD0}" srcOrd="0" destOrd="0" presId="urn:microsoft.com/office/officeart/2005/8/layout/vList2"/>
    <dgm:cxn modelId="{AE1C4BF4-9764-4122-80BD-9E1C2E9E7E12}" type="presParOf" srcId="{3FF91E83-F524-4B5E-9C71-5A092B42C0B5}" destId="{2D83AE22-BAB3-4B7D-9EB3-02066A7B4B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58A50D6-A2E8-4AC2-A588-1C4639307789}" type="doc">
      <dgm:prSet loTypeId="urn:microsoft.com/office/officeart/2008/layout/VerticalCircleLis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B7183E0-49FB-4ED2-A65B-E0D0C30AE52D}">
      <dgm:prSet custT="1"/>
      <dgm:spPr/>
      <dgm:t>
        <a:bodyPr/>
        <a:lstStyle/>
        <a:p>
          <a:pPr rtl="0"/>
          <a:r>
            <a: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Reading fiction and </a:t>
          </a:r>
          <a:r>
            <a:rPr lang="en-US" sz="2400" dirty="0" err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publicistic</a:t>
          </a:r>
          <a:r>
            <a: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texts</a:t>
          </a:r>
          <a:endParaRPr lang="ru-RU" sz="2400" dirty="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95CBBBA0-3BC8-4793-9F97-4C9EF9421A58}" type="parTrans" cxnId="{F18119D6-AB3A-4BA0-94A8-C0F860EFD6A8}">
      <dgm:prSet/>
      <dgm:spPr/>
      <dgm:t>
        <a:bodyPr/>
        <a:lstStyle/>
        <a:p>
          <a:endParaRPr lang="ru-RU" sz="2400"/>
        </a:p>
      </dgm:t>
    </dgm:pt>
    <dgm:pt modelId="{0E5FD723-8CE9-46E8-BC8A-7FDBF340864A}" type="sibTrans" cxnId="{F18119D6-AB3A-4BA0-94A8-C0F860EFD6A8}">
      <dgm:prSet/>
      <dgm:spPr/>
      <dgm:t>
        <a:bodyPr/>
        <a:lstStyle/>
        <a:p>
          <a:endParaRPr lang="ru-RU" sz="2400"/>
        </a:p>
      </dgm:t>
    </dgm:pt>
    <dgm:pt modelId="{9FFC7624-D118-41FD-80A8-07234E684338}">
      <dgm:prSet custT="1"/>
      <dgm:spPr/>
      <dgm:t>
        <a:bodyPr/>
        <a:lstStyle/>
        <a:p>
          <a:pPr rtl="0"/>
          <a:r>
            <a:rPr lang="en-US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Speaking on actual topics using the active vocabulary</a:t>
          </a:r>
          <a:endParaRPr lang="ru-RU" sz="240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325551CE-F6B9-4459-9588-5654D36F5562}" type="parTrans" cxnId="{F659EA62-F157-49F9-B124-2DC9DBA6D547}">
      <dgm:prSet/>
      <dgm:spPr/>
      <dgm:t>
        <a:bodyPr/>
        <a:lstStyle/>
        <a:p>
          <a:endParaRPr lang="ru-RU" sz="2400"/>
        </a:p>
      </dgm:t>
    </dgm:pt>
    <dgm:pt modelId="{1BA6BAA2-1EDC-4DC0-A5E6-044C06B5A4FC}" type="sibTrans" cxnId="{F659EA62-F157-49F9-B124-2DC9DBA6D547}">
      <dgm:prSet/>
      <dgm:spPr/>
      <dgm:t>
        <a:bodyPr/>
        <a:lstStyle/>
        <a:p>
          <a:endParaRPr lang="ru-RU" sz="2400"/>
        </a:p>
      </dgm:t>
    </dgm:pt>
    <dgm:pt modelId="{65646195-C1C0-44A9-B5C0-CDADD1FDDE25}">
      <dgm:prSet custT="1"/>
      <dgm:spPr/>
      <dgm:t>
        <a:bodyPr/>
        <a:lstStyle/>
        <a:p>
          <a:pPr rtl="0"/>
          <a:r>
            <a:rPr lang="en-US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Writing essays and abstracts</a:t>
          </a:r>
          <a:endParaRPr lang="ru-RU" sz="240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D0FDF792-3BE7-476D-A203-3860523D1DA6}" type="parTrans" cxnId="{6E6BFA5A-8A26-459E-B82A-F14328B264B0}">
      <dgm:prSet/>
      <dgm:spPr/>
      <dgm:t>
        <a:bodyPr/>
        <a:lstStyle/>
        <a:p>
          <a:endParaRPr lang="ru-RU" sz="2400"/>
        </a:p>
      </dgm:t>
    </dgm:pt>
    <dgm:pt modelId="{959A7046-1F26-403E-935C-B9A1E4EFF3CF}" type="sibTrans" cxnId="{6E6BFA5A-8A26-459E-B82A-F14328B264B0}">
      <dgm:prSet/>
      <dgm:spPr/>
      <dgm:t>
        <a:bodyPr/>
        <a:lstStyle/>
        <a:p>
          <a:endParaRPr lang="ru-RU" sz="2400"/>
        </a:p>
      </dgm:t>
    </dgm:pt>
    <dgm:pt modelId="{59F6AAA4-8FC0-40F8-97C9-FE1AC3FE0ADC}">
      <dgm:prSet custT="1"/>
      <dgm:spPr/>
      <dgm:t>
        <a:bodyPr/>
        <a:lstStyle/>
        <a:p>
          <a:pPr rtl="0"/>
          <a:r>
            <a:rPr lang="en-US" sz="24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Listening to the entries recorded by native speakers </a:t>
          </a:r>
          <a:endParaRPr lang="ru-RU" sz="240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F12B2999-3349-476B-BE68-AE2340A8D8D3}" type="parTrans" cxnId="{FEB84262-6F25-45FD-A0CC-2B63C598D98D}">
      <dgm:prSet/>
      <dgm:spPr/>
      <dgm:t>
        <a:bodyPr/>
        <a:lstStyle/>
        <a:p>
          <a:endParaRPr lang="ru-RU" sz="2400"/>
        </a:p>
      </dgm:t>
    </dgm:pt>
    <dgm:pt modelId="{54EA42E4-DFC1-40AC-8FDB-2ED238DEEC67}" type="sibTrans" cxnId="{FEB84262-6F25-45FD-A0CC-2B63C598D98D}">
      <dgm:prSet/>
      <dgm:spPr/>
      <dgm:t>
        <a:bodyPr/>
        <a:lstStyle/>
        <a:p>
          <a:endParaRPr lang="ru-RU" sz="2400"/>
        </a:p>
      </dgm:t>
    </dgm:pt>
    <dgm:pt modelId="{7B8037D6-A98C-4B84-AF21-23244EE2DCD7}" type="pres">
      <dgm:prSet presAssocID="{458A50D6-A2E8-4AC2-A588-1C4639307789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A5411740-50D8-4E12-BD72-CF74589AE5CF}" type="pres">
      <dgm:prSet presAssocID="{1B7183E0-49FB-4ED2-A65B-E0D0C30AE52D}" presName="noChildren" presStyleCnt="0"/>
      <dgm:spPr/>
    </dgm:pt>
    <dgm:pt modelId="{B8DB5C73-71F8-49C8-9421-57CA04A97B72}" type="pres">
      <dgm:prSet presAssocID="{1B7183E0-49FB-4ED2-A65B-E0D0C30AE52D}" presName="gap" presStyleCnt="0"/>
      <dgm:spPr/>
    </dgm:pt>
    <dgm:pt modelId="{F89374C7-9CEF-4E41-A021-95FCB51875C9}" type="pres">
      <dgm:prSet presAssocID="{1B7183E0-49FB-4ED2-A65B-E0D0C30AE52D}" presName="medCircle2" presStyleLbl="vennNode1" presStyleIdx="0" presStyleCnt="4"/>
      <dgm:spPr/>
    </dgm:pt>
    <dgm:pt modelId="{13A4EFC4-E8F9-46D0-BF42-17B7C6325037}" type="pres">
      <dgm:prSet presAssocID="{1B7183E0-49FB-4ED2-A65B-E0D0C30AE52D}" presName="txLvlOnly1" presStyleLbl="revTx" presStyleIdx="0" presStyleCnt="4"/>
      <dgm:spPr/>
      <dgm:t>
        <a:bodyPr/>
        <a:lstStyle/>
        <a:p>
          <a:endParaRPr lang="ru-RU"/>
        </a:p>
      </dgm:t>
    </dgm:pt>
    <dgm:pt modelId="{CB904D8F-DB53-4ADB-8BE6-690256110D6F}" type="pres">
      <dgm:prSet presAssocID="{9FFC7624-D118-41FD-80A8-07234E684338}" presName="noChildren" presStyleCnt="0"/>
      <dgm:spPr/>
    </dgm:pt>
    <dgm:pt modelId="{A9D2E683-9E0A-49BE-B87E-8B8C4E4B634E}" type="pres">
      <dgm:prSet presAssocID="{9FFC7624-D118-41FD-80A8-07234E684338}" presName="gap" presStyleCnt="0"/>
      <dgm:spPr/>
    </dgm:pt>
    <dgm:pt modelId="{783198BC-4338-4A86-8EF9-EB2479E8BD6F}" type="pres">
      <dgm:prSet presAssocID="{9FFC7624-D118-41FD-80A8-07234E684338}" presName="medCircle2" presStyleLbl="vennNode1" presStyleIdx="1" presStyleCnt="4"/>
      <dgm:spPr/>
    </dgm:pt>
    <dgm:pt modelId="{D9AF18AE-3549-471A-A343-D4CA794AF491}" type="pres">
      <dgm:prSet presAssocID="{9FFC7624-D118-41FD-80A8-07234E684338}" presName="txLvlOnly1" presStyleLbl="revTx" presStyleIdx="1" presStyleCnt="4"/>
      <dgm:spPr/>
      <dgm:t>
        <a:bodyPr/>
        <a:lstStyle/>
        <a:p>
          <a:endParaRPr lang="ru-RU"/>
        </a:p>
      </dgm:t>
    </dgm:pt>
    <dgm:pt modelId="{68EE09B3-DC53-43C9-973F-DBB08A633434}" type="pres">
      <dgm:prSet presAssocID="{65646195-C1C0-44A9-B5C0-CDADD1FDDE25}" presName="noChildren" presStyleCnt="0"/>
      <dgm:spPr/>
    </dgm:pt>
    <dgm:pt modelId="{821E96E7-8690-4E14-9513-88386D9BA055}" type="pres">
      <dgm:prSet presAssocID="{65646195-C1C0-44A9-B5C0-CDADD1FDDE25}" presName="gap" presStyleCnt="0"/>
      <dgm:spPr/>
    </dgm:pt>
    <dgm:pt modelId="{0D6A53BB-E0CD-4AE3-A50A-C3C90B189CC9}" type="pres">
      <dgm:prSet presAssocID="{65646195-C1C0-44A9-B5C0-CDADD1FDDE25}" presName="medCircle2" presStyleLbl="vennNode1" presStyleIdx="2" presStyleCnt="4"/>
      <dgm:spPr/>
    </dgm:pt>
    <dgm:pt modelId="{48A6D708-A710-4C7E-9E1D-B8A730353137}" type="pres">
      <dgm:prSet presAssocID="{65646195-C1C0-44A9-B5C0-CDADD1FDDE25}" presName="txLvlOnly1" presStyleLbl="revTx" presStyleIdx="2" presStyleCnt="4"/>
      <dgm:spPr/>
      <dgm:t>
        <a:bodyPr/>
        <a:lstStyle/>
        <a:p>
          <a:endParaRPr lang="ru-RU"/>
        </a:p>
      </dgm:t>
    </dgm:pt>
    <dgm:pt modelId="{FEB8F0DF-DBEA-4951-B594-DD6E5E712512}" type="pres">
      <dgm:prSet presAssocID="{59F6AAA4-8FC0-40F8-97C9-FE1AC3FE0ADC}" presName="noChildren" presStyleCnt="0"/>
      <dgm:spPr/>
    </dgm:pt>
    <dgm:pt modelId="{C4E7FDD1-C4C5-4ADC-AD3C-5B8407EC253E}" type="pres">
      <dgm:prSet presAssocID="{59F6AAA4-8FC0-40F8-97C9-FE1AC3FE0ADC}" presName="gap" presStyleCnt="0"/>
      <dgm:spPr/>
    </dgm:pt>
    <dgm:pt modelId="{AD53B84E-3E86-482D-AC4D-109FEC20AEF9}" type="pres">
      <dgm:prSet presAssocID="{59F6AAA4-8FC0-40F8-97C9-FE1AC3FE0ADC}" presName="medCircle2" presStyleLbl="vennNode1" presStyleIdx="3" presStyleCnt="4"/>
      <dgm:spPr/>
    </dgm:pt>
    <dgm:pt modelId="{17686CAE-725E-4343-AAAD-43540E455D46}" type="pres">
      <dgm:prSet presAssocID="{59F6AAA4-8FC0-40F8-97C9-FE1AC3FE0ADC}" presName="txLvlOnly1" presStyleLbl="revTx" presStyleIdx="3" presStyleCnt="4"/>
      <dgm:spPr/>
      <dgm:t>
        <a:bodyPr/>
        <a:lstStyle/>
        <a:p>
          <a:endParaRPr lang="ru-RU"/>
        </a:p>
      </dgm:t>
    </dgm:pt>
  </dgm:ptLst>
  <dgm:cxnLst>
    <dgm:cxn modelId="{9AC75B92-CD21-4F39-932A-FD2D1EF6CE99}" type="presOf" srcId="{59F6AAA4-8FC0-40F8-97C9-FE1AC3FE0ADC}" destId="{17686CAE-725E-4343-AAAD-43540E455D46}" srcOrd="0" destOrd="0" presId="urn:microsoft.com/office/officeart/2008/layout/VerticalCircleList"/>
    <dgm:cxn modelId="{437A6E8E-9932-4E02-BD5C-EF745A3AAC84}" type="presOf" srcId="{65646195-C1C0-44A9-B5C0-CDADD1FDDE25}" destId="{48A6D708-A710-4C7E-9E1D-B8A730353137}" srcOrd="0" destOrd="0" presId="urn:microsoft.com/office/officeart/2008/layout/VerticalCircleList"/>
    <dgm:cxn modelId="{FEB84262-6F25-45FD-A0CC-2B63C598D98D}" srcId="{458A50D6-A2E8-4AC2-A588-1C4639307789}" destId="{59F6AAA4-8FC0-40F8-97C9-FE1AC3FE0ADC}" srcOrd="3" destOrd="0" parTransId="{F12B2999-3349-476B-BE68-AE2340A8D8D3}" sibTransId="{54EA42E4-DFC1-40AC-8FDB-2ED238DEEC67}"/>
    <dgm:cxn modelId="{8BBA8B3C-65DD-4040-AACE-BFD9005FB468}" type="presOf" srcId="{9FFC7624-D118-41FD-80A8-07234E684338}" destId="{D9AF18AE-3549-471A-A343-D4CA794AF491}" srcOrd="0" destOrd="0" presId="urn:microsoft.com/office/officeart/2008/layout/VerticalCircleList"/>
    <dgm:cxn modelId="{B463BA64-7D41-4AEF-820C-85323C53F3E4}" type="presOf" srcId="{1B7183E0-49FB-4ED2-A65B-E0D0C30AE52D}" destId="{13A4EFC4-E8F9-46D0-BF42-17B7C6325037}" srcOrd="0" destOrd="0" presId="urn:microsoft.com/office/officeart/2008/layout/VerticalCircleList"/>
    <dgm:cxn modelId="{5FF18F99-F0C9-4061-8F10-8EDFE9C0F774}" type="presOf" srcId="{458A50D6-A2E8-4AC2-A588-1C4639307789}" destId="{7B8037D6-A98C-4B84-AF21-23244EE2DCD7}" srcOrd="0" destOrd="0" presId="urn:microsoft.com/office/officeart/2008/layout/VerticalCircleList"/>
    <dgm:cxn modelId="{F659EA62-F157-49F9-B124-2DC9DBA6D547}" srcId="{458A50D6-A2E8-4AC2-A588-1C4639307789}" destId="{9FFC7624-D118-41FD-80A8-07234E684338}" srcOrd="1" destOrd="0" parTransId="{325551CE-F6B9-4459-9588-5654D36F5562}" sibTransId="{1BA6BAA2-1EDC-4DC0-A5E6-044C06B5A4FC}"/>
    <dgm:cxn modelId="{6E6BFA5A-8A26-459E-B82A-F14328B264B0}" srcId="{458A50D6-A2E8-4AC2-A588-1C4639307789}" destId="{65646195-C1C0-44A9-B5C0-CDADD1FDDE25}" srcOrd="2" destOrd="0" parTransId="{D0FDF792-3BE7-476D-A203-3860523D1DA6}" sibTransId="{959A7046-1F26-403E-935C-B9A1E4EFF3CF}"/>
    <dgm:cxn modelId="{F18119D6-AB3A-4BA0-94A8-C0F860EFD6A8}" srcId="{458A50D6-A2E8-4AC2-A588-1C4639307789}" destId="{1B7183E0-49FB-4ED2-A65B-E0D0C30AE52D}" srcOrd="0" destOrd="0" parTransId="{95CBBBA0-3BC8-4793-9F97-4C9EF9421A58}" sibTransId="{0E5FD723-8CE9-46E8-BC8A-7FDBF340864A}"/>
    <dgm:cxn modelId="{C7D6C38E-A425-4F20-9756-E061A76E0CAE}" type="presParOf" srcId="{7B8037D6-A98C-4B84-AF21-23244EE2DCD7}" destId="{A5411740-50D8-4E12-BD72-CF74589AE5CF}" srcOrd="0" destOrd="0" presId="urn:microsoft.com/office/officeart/2008/layout/VerticalCircleList"/>
    <dgm:cxn modelId="{0F40C2F8-7C5C-4677-8B45-DCACBB1F60CF}" type="presParOf" srcId="{A5411740-50D8-4E12-BD72-CF74589AE5CF}" destId="{B8DB5C73-71F8-49C8-9421-57CA04A97B72}" srcOrd="0" destOrd="0" presId="urn:microsoft.com/office/officeart/2008/layout/VerticalCircleList"/>
    <dgm:cxn modelId="{CD263515-BE27-46BD-BC40-DDFE58866A15}" type="presParOf" srcId="{A5411740-50D8-4E12-BD72-CF74589AE5CF}" destId="{F89374C7-9CEF-4E41-A021-95FCB51875C9}" srcOrd="1" destOrd="0" presId="urn:microsoft.com/office/officeart/2008/layout/VerticalCircleList"/>
    <dgm:cxn modelId="{6569E9C2-AD29-4787-BDF6-74B899825870}" type="presParOf" srcId="{A5411740-50D8-4E12-BD72-CF74589AE5CF}" destId="{13A4EFC4-E8F9-46D0-BF42-17B7C6325037}" srcOrd="2" destOrd="0" presId="urn:microsoft.com/office/officeart/2008/layout/VerticalCircleList"/>
    <dgm:cxn modelId="{BD9EDE43-A49D-4F6D-80E0-F9197A482ED4}" type="presParOf" srcId="{7B8037D6-A98C-4B84-AF21-23244EE2DCD7}" destId="{CB904D8F-DB53-4ADB-8BE6-690256110D6F}" srcOrd="1" destOrd="0" presId="urn:microsoft.com/office/officeart/2008/layout/VerticalCircleList"/>
    <dgm:cxn modelId="{C05EAA7D-FA1B-40C6-BA41-926636394BD7}" type="presParOf" srcId="{CB904D8F-DB53-4ADB-8BE6-690256110D6F}" destId="{A9D2E683-9E0A-49BE-B87E-8B8C4E4B634E}" srcOrd="0" destOrd="0" presId="urn:microsoft.com/office/officeart/2008/layout/VerticalCircleList"/>
    <dgm:cxn modelId="{CFBA4FC3-45C7-4CC8-B843-400CDC4B9104}" type="presParOf" srcId="{CB904D8F-DB53-4ADB-8BE6-690256110D6F}" destId="{783198BC-4338-4A86-8EF9-EB2479E8BD6F}" srcOrd="1" destOrd="0" presId="urn:microsoft.com/office/officeart/2008/layout/VerticalCircleList"/>
    <dgm:cxn modelId="{6F30A448-EFBB-4DF4-9652-1AEA7D7ECCC0}" type="presParOf" srcId="{CB904D8F-DB53-4ADB-8BE6-690256110D6F}" destId="{D9AF18AE-3549-471A-A343-D4CA794AF491}" srcOrd="2" destOrd="0" presId="urn:microsoft.com/office/officeart/2008/layout/VerticalCircleList"/>
    <dgm:cxn modelId="{7EAF466A-0803-482C-AC5D-409D0CE73A8C}" type="presParOf" srcId="{7B8037D6-A98C-4B84-AF21-23244EE2DCD7}" destId="{68EE09B3-DC53-43C9-973F-DBB08A633434}" srcOrd="2" destOrd="0" presId="urn:microsoft.com/office/officeart/2008/layout/VerticalCircleList"/>
    <dgm:cxn modelId="{680F27D4-F60E-4D16-AE9A-A2F9A9A4A1A9}" type="presParOf" srcId="{68EE09B3-DC53-43C9-973F-DBB08A633434}" destId="{821E96E7-8690-4E14-9513-88386D9BA055}" srcOrd="0" destOrd="0" presId="urn:microsoft.com/office/officeart/2008/layout/VerticalCircleList"/>
    <dgm:cxn modelId="{E498C731-5C32-4382-A9CF-C51610C7284B}" type="presParOf" srcId="{68EE09B3-DC53-43C9-973F-DBB08A633434}" destId="{0D6A53BB-E0CD-4AE3-A50A-C3C90B189CC9}" srcOrd="1" destOrd="0" presId="urn:microsoft.com/office/officeart/2008/layout/VerticalCircleList"/>
    <dgm:cxn modelId="{3778A790-85EC-4697-9028-83AE99304D63}" type="presParOf" srcId="{68EE09B3-DC53-43C9-973F-DBB08A633434}" destId="{48A6D708-A710-4C7E-9E1D-B8A730353137}" srcOrd="2" destOrd="0" presId="urn:microsoft.com/office/officeart/2008/layout/VerticalCircleList"/>
    <dgm:cxn modelId="{B7959601-E794-4B83-8409-905AC58BCEC5}" type="presParOf" srcId="{7B8037D6-A98C-4B84-AF21-23244EE2DCD7}" destId="{FEB8F0DF-DBEA-4951-B594-DD6E5E712512}" srcOrd="3" destOrd="0" presId="urn:microsoft.com/office/officeart/2008/layout/VerticalCircleList"/>
    <dgm:cxn modelId="{599423C8-7032-4EBA-86B1-DF763440C398}" type="presParOf" srcId="{FEB8F0DF-DBEA-4951-B594-DD6E5E712512}" destId="{C4E7FDD1-C4C5-4ADC-AD3C-5B8407EC253E}" srcOrd="0" destOrd="0" presId="urn:microsoft.com/office/officeart/2008/layout/VerticalCircleList"/>
    <dgm:cxn modelId="{3131BF81-412B-466F-A55E-75CA36303A18}" type="presParOf" srcId="{FEB8F0DF-DBEA-4951-B594-DD6E5E712512}" destId="{AD53B84E-3E86-482D-AC4D-109FEC20AEF9}" srcOrd="1" destOrd="0" presId="urn:microsoft.com/office/officeart/2008/layout/VerticalCircleList"/>
    <dgm:cxn modelId="{CA604B88-1E17-46BF-97A7-F44CDD4AD087}" type="presParOf" srcId="{FEB8F0DF-DBEA-4951-B594-DD6E5E712512}" destId="{17686CAE-725E-4343-AAAD-43540E455D46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16D9D-619C-408F-BD49-9EC0AC0A8367}" type="doc">
      <dgm:prSet loTypeId="urn:microsoft.com/office/officeart/2008/layout/VerticalCurvedLis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64C3BED-FECD-4463-A8F0-7C38C37AB370}">
      <dgm:prSet/>
      <dgm:spPr/>
      <dgm:t>
        <a:bodyPr/>
        <a:lstStyle/>
        <a:p>
          <a:pPr rtl="0"/>
          <a:r>
            <a:rPr lang="uk-UA" dirty="0" smtClean="0"/>
            <a:t>розвиток вмінь і навичок усного та писемного мовлення</a:t>
          </a:r>
          <a:endParaRPr lang="ru-RU" dirty="0"/>
        </a:p>
      </dgm:t>
    </dgm:pt>
    <dgm:pt modelId="{52467AEE-60F3-40D1-B950-1C2FC1CB5FAC}" type="parTrans" cxnId="{D5955EB1-4BFC-446E-80CF-D9C75045DF14}">
      <dgm:prSet/>
      <dgm:spPr/>
      <dgm:t>
        <a:bodyPr/>
        <a:lstStyle/>
        <a:p>
          <a:endParaRPr lang="ru-RU"/>
        </a:p>
      </dgm:t>
    </dgm:pt>
    <dgm:pt modelId="{06C903DD-955F-4143-B02B-D84403D465EB}" type="sibTrans" cxnId="{D5955EB1-4BFC-446E-80CF-D9C75045DF14}">
      <dgm:prSet/>
      <dgm:spPr/>
      <dgm:t>
        <a:bodyPr/>
        <a:lstStyle/>
        <a:p>
          <a:endParaRPr lang="ru-RU"/>
        </a:p>
      </dgm:t>
    </dgm:pt>
    <dgm:pt modelId="{98FEF01F-6ABE-4830-B849-1BF608DF6700}">
      <dgm:prSet/>
      <dgm:spPr/>
      <dgm:t>
        <a:bodyPr/>
        <a:lstStyle/>
        <a:p>
          <a:pPr rtl="0"/>
          <a:r>
            <a:rPr lang="uk-UA" smtClean="0"/>
            <a:t>формування вмінь і навичок аудіювання текстів англійською мовою</a:t>
          </a:r>
          <a:endParaRPr lang="ru-RU"/>
        </a:p>
      </dgm:t>
    </dgm:pt>
    <dgm:pt modelId="{02C32C60-A456-4BE3-9583-A987D420C52B}" type="parTrans" cxnId="{67D0168E-1867-4DF7-AA10-94C278A9B3FC}">
      <dgm:prSet/>
      <dgm:spPr/>
      <dgm:t>
        <a:bodyPr/>
        <a:lstStyle/>
        <a:p>
          <a:endParaRPr lang="ru-RU"/>
        </a:p>
      </dgm:t>
    </dgm:pt>
    <dgm:pt modelId="{052924AD-D39E-456E-B037-7C6798DD3332}" type="sibTrans" cxnId="{67D0168E-1867-4DF7-AA10-94C278A9B3FC}">
      <dgm:prSet/>
      <dgm:spPr/>
      <dgm:t>
        <a:bodyPr/>
        <a:lstStyle/>
        <a:p>
          <a:endParaRPr lang="ru-RU"/>
        </a:p>
      </dgm:t>
    </dgm:pt>
    <dgm:pt modelId="{AC2067EE-C737-4CC5-B471-C0C5572669B9}">
      <dgm:prSet/>
      <dgm:spPr/>
      <dgm:t>
        <a:bodyPr/>
        <a:lstStyle/>
        <a:p>
          <a:pPr rtl="0"/>
          <a:r>
            <a:rPr lang="uk-UA" dirty="0" smtClean="0"/>
            <a:t>удосконалення навичок вивчаючого, ознайомчого та пошукового читання</a:t>
          </a:r>
          <a:endParaRPr lang="ru-RU" dirty="0"/>
        </a:p>
      </dgm:t>
    </dgm:pt>
    <dgm:pt modelId="{F1413951-1FCD-4387-831C-74FD0E530772}" type="parTrans" cxnId="{8C060779-0B3D-49BA-9038-48AFF7489CA4}">
      <dgm:prSet/>
      <dgm:spPr/>
      <dgm:t>
        <a:bodyPr/>
        <a:lstStyle/>
        <a:p>
          <a:endParaRPr lang="ru-RU"/>
        </a:p>
      </dgm:t>
    </dgm:pt>
    <dgm:pt modelId="{58A28CF5-608C-4964-9A65-620449554464}" type="sibTrans" cxnId="{8C060779-0B3D-49BA-9038-48AFF7489CA4}">
      <dgm:prSet/>
      <dgm:spPr/>
      <dgm:t>
        <a:bodyPr/>
        <a:lstStyle/>
        <a:p>
          <a:endParaRPr lang="ru-RU"/>
        </a:p>
      </dgm:t>
    </dgm:pt>
    <dgm:pt modelId="{AF663491-7B5A-456C-A927-F44CBCA42420}">
      <dgm:prSet/>
      <dgm:spPr/>
      <dgm:t>
        <a:bodyPr/>
        <a:lstStyle/>
        <a:p>
          <a:pPr rtl="0"/>
          <a:r>
            <a:rPr lang="uk-UA" smtClean="0"/>
            <a:t>ознайомлення з політичними, економічними та соціокультурними особливостями англомовних країн</a:t>
          </a:r>
          <a:endParaRPr lang="ru-RU"/>
        </a:p>
      </dgm:t>
    </dgm:pt>
    <dgm:pt modelId="{A0FE5851-8F46-41C3-906F-07DE2F60C17D}" type="parTrans" cxnId="{287BB08D-B799-4DCE-A688-BF8D94ABC42F}">
      <dgm:prSet/>
      <dgm:spPr/>
      <dgm:t>
        <a:bodyPr/>
        <a:lstStyle/>
        <a:p>
          <a:endParaRPr lang="ru-RU"/>
        </a:p>
      </dgm:t>
    </dgm:pt>
    <dgm:pt modelId="{6BB0D2E2-9EB8-4E91-9E26-985AD50496D7}" type="sibTrans" cxnId="{287BB08D-B799-4DCE-A688-BF8D94ABC42F}">
      <dgm:prSet/>
      <dgm:spPr/>
      <dgm:t>
        <a:bodyPr/>
        <a:lstStyle/>
        <a:p>
          <a:endParaRPr lang="ru-RU"/>
        </a:p>
      </dgm:t>
    </dgm:pt>
    <dgm:pt modelId="{1522F87A-DAA5-473C-A1E1-9676559058C6}" type="pres">
      <dgm:prSet presAssocID="{1F116D9D-619C-408F-BD49-9EC0AC0A836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8748878-CFDB-4B5A-9AD3-1A0917BD922B}" type="pres">
      <dgm:prSet presAssocID="{1F116D9D-619C-408F-BD49-9EC0AC0A8367}" presName="Name1" presStyleCnt="0"/>
      <dgm:spPr/>
      <dgm:t>
        <a:bodyPr/>
        <a:lstStyle/>
        <a:p>
          <a:endParaRPr lang="ru-RU"/>
        </a:p>
      </dgm:t>
    </dgm:pt>
    <dgm:pt modelId="{CB5F753C-47F2-4AE2-B91B-C189CE23A5B7}" type="pres">
      <dgm:prSet presAssocID="{1F116D9D-619C-408F-BD49-9EC0AC0A8367}" presName="cycle" presStyleCnt="0"/>
      <dgm:spPr/>
      <dgm:t>
        <a:bodyPr/>
        <a:lstStyle/>
        <a:p>
          <a:endParaRPr lang="ru-RU"/>
        </a:p>
      </dgm:t>
    </dgm:pt>
    <dgm:pt modelId="{D5762B5E-84C4-471A-BE41-209459D45198}" type="pres">
      <dgm:prSet presAssocID="{1F116D9D-619C-408F-BD49-9EC0AC0A8367}" presName="srcNode" presStyleLbl="node1" presStyleIdx="0" presStyleCnt="4"/>
      <dgm:spPr/>
      <dgm:t>
        <a:bodyPr/>
        <a:lstStyle/>
        <a:p>
          <a:endParaRPr lang="ru-RU"/>
        </a:p>
      </dgm:t>
    </dgm:pt>
    <dgm:pt modelId="{113FCA63-AD0F-46C2-AAFA-F4F52AD096A5}" type="pres">
      <dgm:prSet presAssocID="{1F116D9D-619C-408F-BD49-9EC0AC0A8367}" presName="conn" presStyleLbl="parChTrans1D2" presStyleIdx="0" presStyleCnt="1"/>
      <dgm:spPr/>
      <dgm:t>
        <a:bodyPr/>
        <a:lstStyle/>
        <a:p>
          <a:endParaRPr lang="ru-RU"/>
        </a:p>
      </dgm:t>
    </dgm:pt>
    <dgm:pt modelId="{4C80DD8D-6725-4017-A3BC-E1B9504356BB}" type="pres">
      <dgm:prSet presAssocID="{1F116D9D-619C-408F-BD49-9EC0AC0A8367}" presName="extraNode" presStyleLbl="node1" presStyleIdx="0" presStyleCnt="4"/>
      <dgm:spPr/>
      <dgm:t>
        <a:bodyPr/>
        <a:lstStyle/>
        <a:p>
          <a:endParaRPr lang="ru-RU"/>
        </a:p>
      </dgm:t>
    </dgm:pt>
    <dgm:pt modelId="{854C1AFA-3085-4EC4-B18D-9C364EE4CE4E}" type="pres">
      <dgm:prSet presAssocID="{1F116D9D-619C-408F-BD49-9EC0AC0A8367}" presName="dstNode" presStyleLbl="node1" presStyleIdx="0" presStyleCnt="4"/>
      <dgm:spPr/>
      <dgm:t>
        <a:bodyPr/>
        <a:lstStyle/>
        <a:p>
          <a:endParaRPr lang="ru-RU"/>
        </a:p>
      </dgm:t>
    </dgm:pt>
    <dgm:pt modelId="{30327F6D-9102-4652-83E8-6C497E4B5F58}" type="pres">
      <dgm:prSet presAssocID="{464C3BED-FECD-4463-A8F0-7C38C37AB37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FC4854-714A-46C4-A1AC-DD2BDF29FD56}" type="pres">
      <dgm:prSet presAssocID="{464C3BED-FECD-4463-A8F0-7C38C37AB370}" presName="accent_1" presStyleCnt="0"/>
      <dgm:spPr/>
      <dgm:t>
        <a:bodyPr/>
        <a:lstStyle/>
        <a:p>
          <a:endParaRPr lang="ru-RU"/>
        </a:p>
      </dgm:t>
    </dgm:pt>
    <dgm:pt modelId="{06A8D456-5347-4B2B-83A6-2DA21D3994F5}" type="pres">
      <dgm:prSet presAssocID="{464C3BED-FECD-4463-A8F0-7C38C37AB370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CCCA08C8-E718-442D-BD28-219CECFDC801}" type="pres">
      <dgm:prSet presAssocID="{98FEF01F-6ABE-4830-B849-1BF608DF670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D5FC5-093A-48C9-9FA0-A06CAA75BF62}" type="pres">
      <dgm:prSet presAssocID="{98FEF01F-6ABE-4830-B849-1BF608DF6700}" presName="accent_2" presStyleCnt="0"/>
      <dgm:spPr/>
      <dgm:t>
        <a:bodyPr/>
        <a:lstStyle/>
        <a:p>
          <a:endParaRPr lang="ru-RU"/>
        </a:p>
      </dgm:t>
    </dgm:pt>
    <dgm:pt modelId="{EB242087-10FA-4FB6-A559-82D53ACBAF9F}" type="pres">
      <dgm:prSet presAssocID="{98FEF01F-6ABE-4830-B849-1BF608DF6700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1A1EB197-3AD6-48EC-AF4A-1E19E1027131}" type="pres">
      <dgm:prSet presAssocID="{AC2067EE-C737-4CC5-B471-C0C5572669B9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DB6FD0-60BE-4AF6-825B-F2E311ECB799}" type="pres">
      <dgm:prSet presAssocID="{AC2067EE-C737-4CC5-B471-C0C5572669B9}" presName="accent_3" presStyleCnt="0"/>
      <dgm:spPr/>
      <dgm:t>
        <a:bodyPr/>
        <a:lstStyle/>
        <a:p>
          <a:endParaRPr lang="ru-RU"/>
        </a:p>
      </dgm:t>
    </dgm:pt>
    <dgm:pt modelId="{22905756-7078-4A91-B19B-D8F5987036B9}" type="pres">
      <dgm:prSet presAssocID="{AC2067EE-C737-4CC5-B471-C0C5572669B9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8366898F-1616-490E-80F6-A94A4A46CECE}" type="pres">
      <dgm:prSet presAssocID="{AF663491-7B5A-456C-A927-F44CBCA4242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B9C8CB-2C0D-433E-BE5E-E2EC45755109}" type="pres">
      <dgm:prSet presAssocID="{AF663491-7B5A-456C-A927-F44CBCA42420}" presName="accent_4" presStyleCnt="0"/>
      <dgm:spPr/>
      <dgm:t>
        <a:bodyPr/>
        <a:lstStyle/>
        <a:p>
          <a:endParaRPr lang="ru-RU"/>
        </a:p>
      </dgm:t>
    </dgm:pt>
    <dgm:pt modelId="{65C28B07-989B-447F-B5BF-686B0A63291B}" type="pres">
      <dgm:prSet presAssocID="{AF663491-7B5A-456C-A927-F44CBCA42420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8C060779-0B3D-49BA-9038-48AFF7489CA4}" srcId="{1F116D9D-619C-408F-BD49-9EC0AC0A8367}" destId="{AC2067EE-C737-4CC5-B471-C0C5572669B9}" srcOrd="2" destOrd="0" parTransId="{F1413951-1FCD-4387-831C-74FD0E530772}" sibTransId="{58A28CF5-608C-4964-9A65-620449554464}"/>
    <dgm:cxn modelId="{287BB08D-B799-4DCE-A688-BF8D94ABC42F}" srcId="{1F116D9D-619C-408F-BD49-9EC0AC0A8367}" destId="{AF663491-7B5A-456C-A927-F44CBCA42420}" srcOrd="3" destOrd="0" parTransId="{A0FE5851-8F46-41C3-906F-07DE2F60C17D}" sibTransId="{6BB0D2E2-9EB8-4E91-9E26-985AD50496D7}"/>
    <dgm:cxn modelId="{057A2ED5-57E8-4FA3-B942-8097B9B65F54}" type="presOf" srcId="{98FEF01F-6ABE-4830-B849-1BF608DF6700}" destId="{CCCA08C8-E718-442D-BD28-219CECFDC801}" srcOrd="0" destOrd="0" presId="urn:microsoft.com/office/officeart/2008/layout/VerticalCurvedList"/>
    <dgm:cxn modelId="{F3875758-065D-4D81-88CC-837DBD42590E}" type="presOf" srcId="{AC2067EE-C737-4CC5-B471-C0C5572669B9}" destId="{1A1EB197-3AD6-48EC-AF4A-1E19E1027131}" srcOrd="0" destOrd="0" presId="urn:microsoft.com/office/officeart/2008/layout/VerticalCurvedList"/>
    <dgm:cxn modelId="{67D0168E-1867-4DF7-AA10-94C278A9B3FC}" srcId="{1F116D9D-619C-408F-BD49-9EC0AC0A8367}" destId="{98FEF01F-6ABE-4830-B849-1BF608DF6700}" srcOrd="1" destOrd="0" parTransId="{02C32C60-A456-4BE3-9583-A987D420C52B}" sibTransId="{052924AD-D39E-456E-B037-7C6798DD3332}"/>
    <dgm:cxn modelId="{FCE4247F-9CA1-40AF-9DB5-B62CBAD7FBAE}" type="presOf" srcId="{1F116D9D-619C-408F-BD49-9EC0AC0A8367}" destId="{1522F87A-DAA5-473C-A1E1-9676559058C6}" srcOrd="0" destOrd="0" presId="urn:microsoft.com/office/officeart/2008/layout/VerticalCurvedList"/>
    <dgm:cxn modelId="{0A51B9F0-8780-4A1E-84B6-7E07F8A0DB81}" type="presOf" srcId="{464C3BED-FECD-4463-A8F0-7C38C37AB370}" destId="{30327F6D-9102-4652-83E8-6C497E4B5F58}" srcOrd="0" destOrd="0" presId="urn:microsoft.com/office/officeart/2008/layout/VerticalCurvedList"/>
    <dgm:cxn modelId="{45352E22-8DB5-4F32-A627-5638B1DC59A6}" type="presOf" srcId="{AF663491-7B5A-456C-A927-F44CBCA42420}" destId="{8366898F-1616-490E-80F6-A94A4A46CECE}" srcOrd="0" destOrd="0" presId="urn:microsoft.com/office/officeart/2008/layout/VerticalCurvedList"/>
    <dgm:cxn modelId="{61387F44-954A-4704-BC74-BF525EA43720}" type="presOf" srcId="{06C903DD-955F-4143-B02B-D84403D465EB}" destId="{113FCA63-AD0F-46C2-AAFA-F4F52AD096A5}" srcOrd="0" destOrd="0" presId="urn:microsoft.com/office/officeart/2008/layout/VerticalCurvedList"/>
    <dgm:cxn modelId="{D5955EB1-4BFC-446E-80CF-D9C75045DF14}" srcId="{1F116D9D-619C-408F-BD49-9EC0AC0A8367}" destId="{464C3BED-FECD-4463-A8F0-7C38C37AB370}" srcOrd="0" destOrd="0" parTransId="{52467AEE-60F3-40D1-B950-1C2FC1CB5FAC}" sibTransId="{06C903DD-955F-4143-B02B-D84403D465EB}"/>
    <dgm:cxn modelId="{4D67FD58-AFC5-41FC-BDEC-816D482D2764}" type="presParOf" srcId="{1522F87A-DAA5-473C-A1E1-9676559058C6}" destId="{78748878-CFDB-4B5A-9AD3-1A0917BD922B}" srcOrd="0" destOrd="0" presId="urn:microsoft.com/office/officeart/2008/layout/VerticalCurvedList"/>
    <dgm:cxn modelId="{7CD7CE72-DCD3-4324-BB5E-9F72A2A04858}" type="presParOf" srcId="{78748878-CFDB-4B5A-9AD3-1A0917BD922B}" destId="{CB5F753C-47F2-4AE2-B91B-C189CE23A5B7}" srcOrd="0" destOrd="0" presId="urn:microsoft.com/office/officeart/2008/layout/VerticalCurvedList"/>
    <dgm:cxn modelId="{C03FF0D0-B81B-4F8C-A3C6-01797C5862D7}" type="presParOf" srcId="{CB5F753C-47F2-4AE2-B91B-C189CE23A5B7}" destId="{D5762B5E-84C4-471A-BE41-209459D45198}" srcOrd="0" destOrd="0" presId="urn:microsoft.com/office/officeart/2008/layout/VerticalCurvedList"/>
    <dgm:cxn modelId="{43F3E154-FDE9-4E71-A374-DED8796354F7}" type="presParOf" srcId="{CB5F753C-47F2-4AE2-B91B-C189CE23A5B7}" destId="{113FCA63-AD0F-46C2-AAFA-F4F52AD096A5}" srcOrd="1" destOrd="0" presId="urn:microsoft.com/office/officeart/2008/layout/VerticalCurvedList"/>
    <dgm:cxn modelId="{B54E8D47-FE2B-46E5-90A8-E58826D55220}" type="presParOf" srcId="{CB5F753C-47F2-4AE2-B91B-C189CE23A5B7}" destId="{4C80DD8D-6725-4017-A3BC-E1B9504356BB}" srcOrd="2" destOrd="0" presId="urn:microsoft.com/office/officeart/2008/layout/VerticalCurvedList"/>
    <dgm:cxn modelId="{735727CE-9CFB-4FAA-84F7-0A5B961EEC9D}" type="presParOf" srcId="{CB5F753C-47F2-4AE2-B91B-C189CE23A5B7}" destId="{854C1AFA-3085-4EC4-B18D-9C364EE4CE4E}" srcOrd="3" destOrd="0" presId="urn:microsoft.com/office/officeart/2008/layout/VerticalCurvedList"/>
    <dgm:cxn modelId="{7324F595-D14F-4BF8-A68A-D54B24E81330}" type="presParOf" srcId="{78748878-CFDB-4B5A-9AD3-1A0917BD922B}" destId="{30327F6D-9102-4652-83E8-6C497E4B5F58}" srcOrd="1" destOrd="0" presId="urn:microsoft.com/office/officeart/2008/layout/VerticalCurvedList"/>
    <dgm:cxn modelId="{FC60C93F-57A5-4B60-93C2-5553B7222A2F}" type="presParOf" srcId="{78748878-CFDB-4B5A-9AD3-1A0917BD922B}" destId="{7CFC4854-714A-46C4-A1AC-DD2BDF29FD56}" srcOrd="2" destOrd="0" presId="urn:microsoft.com/office/officeart/2008/layout/VerticalCurvedList"/>
    <dgm:cxn modelId="{4EC775CF-3001-4BD6-9DC9-D0EAA3D51CF3}" type="presParOf" srcId="{7CFC4854-714A-46C4-A1AC-DD2BDF29FD56}" destId="{06A8D456-5347-4B2B-83A6-2DA21D3994F5}" srcOrd="0" destOrd="0" presId="urn:microsoft.com/office/officeart/2008/layout/VerticalCurvedList"/>
    <dgm:cxn modelId="{26F96086-6250-42F3-B47B-EC5A42B4D8C2}" type="presParOf" srcId="{78748878-CFDB-4B5A-9AD3-1A0917BD922B}" destId="{CCCA08C8-E718-442D-BD28-219CECFDC801}" srcOrd="3" destOrd="0" presId="urn:microsoft.com/office/officeart/2008/layout/VerticalCurvedList"/>
    <dgm:cxn modelId="{D04A6812-331F-4E3B-B759-41C7241A4473}" type="presParOf" srcId="{78748878-CFDB-4B5A-9AD3-1A0917BD922B}" destId="{6FBD5FC5-093A-48C9-9FA0-A06CAA75BF62}" srcOrd="4" destOrd="0" presId="urn:microsoft.com/office/officeart/2008/layout/VerticalCurvedList"/>
    <dgm:cxn modelId="{1203B664-06EA-4A45-9898-05BF104DD8DC}" type="presParOf" srcId="{6FBD5FC5-093A-48C9-9FA0-A06CAA75BF62}" destId="{EB242087-10FA-4FB6-A559-82D53ACBAF9F}" srcOrd="0" destOrd="0" presId="urn:microsoft.com/office/officeart/2008/layout/VerticalCurvedList"/>
    <dgm:cxn modelId="{E5508BDA-DF28-4116-B298-E0B9B04B9CE3}" type="presParOf" srcId="{78748878-CFDB-4B5A-9AD3-1A0917BD922B}" destId="{1A1EB197-3AD6-48EC-AF4A-1E19E1027131}" srcOrd="5" destOrd="0" presId="urn:microsoft.com/office/officeart/2008/layout/VerticalCurvedList"/>
    <dgm:cxn modelId="{319BF63B-DEA6-4B00-A7EF-ABFC8E99CE4B}" type="presParOf" srcId="{78748878-CFDB-4B5A-9AD3-1A0917BD922B}" destId="{00DB6FD0-60BE-4AF6-825B-F2E311ECB799}" srcOrd="6" destOrd="0" presId="urn:microsoft.com/office/officeart/2008/layout/VerticalCurvedList"/>
    <dgm:cxn modelId="{213B1528-78B7-4970-8A86-07598082CD06}" type="presParOf" srcId="{00DB6FD0-60BE-4AF6-825B-F2E311ECB799}" destId="{22905756-7078-4A91-B19B-D8F5987036B9}" srcOrd="0" destOrd="0" presId="urn:microsoft.com/office/officeart/2008/layout/VerticalCurvedList"/>
    <dgm:cxn modelId="{24BB457D-A3AE-4D24-A99B-F9091DF0429F}" type="presParOf" srcId="{78748878-CFDB-4B5A-9AD3-1A0917BD922B}" destId="{8366898F-1616-490E-80F6-A94A4A46CECE}" srcOrd="7" destOrd="0" presId="urn:microsoft.com/office/officeart/2008/layout/VerticalCurvedList"/>
    <dgm:cxn modelId="{280487FC-559D-4D22-B1F1-A79E4D157275}" type="presParOf" srcId="{78748878-CFDB-4B5A-9AD3-1A0917BD922B}" destId="{DDB9C8CB-2C0D-433E-BE5E-E2EC45755109}" srcOrd="8" destOrd="0" presId="urn:microsoft.com/office/officeart/2008/layout/VerticalCurvedList"/>
    <dgm:cxn modelId="{A7529117-D4EB-44B5-AEF6-78943AB03B13}" type="presParOf" srcId="{DDB9C8CB-2C0D-433E-BE5E-E2EC45755109}" destId="{65C28B07-989B-447F-B5BF-686B0A63291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584651-51C6-43ED-9613-8B2B5CBB4B3C}" type="doc">
      <dgm:prSet loTypeId="urn:microsoft.com/office/officeart/2008/layout/LinedLis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63E0F0C-1119-4146-95EC-B8AF6465A54F}">
      <dgm:prSet custT="1"/>
      <dgm:spPr/>
      <dgm:t>
        <a:bodyPr/>
        <a:lstStyle/>
        <a:p>
          <a:pPr rtl="0"/>
          <a:r>
            <a:rPr lang="uk-UA" sz="1400" dirty="0" smtClean="0"/>
            <a:t>Знання</a:t>
          </a:r>
          <a:r>
            <a:rPr lang="uk-UA" sz="1400" b="1" dirty="0" smtClean="0"/>
            <a:t> </a:t>
          </a:r>
          <a:r>
            <a:rPr lang="uk-UA" sz="1400" dirty="0" smtClean="0"/>
            <a:t>сучасних філологічних й дидактичних засад навчання іноземних мов і світової літератури та вміння творчо використовувати різні теорії й досвід (вітчизняний,  закордонний) у процесі вирішення професійних завдань.</a:t>
          </a:r>
          <a:endParaRPr lang="ru-RU" sz="1400" dirty="0"/>
        </a:p>
      </dgm:t>
    </dgm:pt>
    <dgm:pt modelId="{4E85B19D-974D-4466-9F05-5A6FCB8EBE73}" type="parTrans" cxnId="{93A48AFB-ACC0-473C-8DF5-C828C601F129}">
      <dgm:prSet/>
      <dgm:spPr/>
      <dgm:t>
        <a:bodyPr/>
        <a:lstStyle/>
        <a:p>
          <a:endParaRPr lang="ru-RU" sz="1400"/>
        </a:p>
      </dgm:t>
    </dgm:pt>
    <dgm:pt modelId="{D53F922B-FB9A-4452-A41E-A9BE9F918EAD}" type="sibTrans" cxnId="{93A48AFB-ACC0-473C-8DF5-C828C601F129}">
      <dgm:prSet/>
      <dgm:spPr/>
      <dgm:t>
        <a:bodyPr/>
        <a:lstStyle/>
        <a:p>
          <a:endParaRPr lang="ru-RU" sz="1400"/>
        </a:p>
      </dgm:t>
    </dgm:pt>
    <dgm:pt modelId="{D8C89ED7-01AD-4A8F-9545-6482F095050D}">
      <dgm:prSet custT="1"/>
      <dgm:spPr/>
      <dgm:t>
        <a:bodyPr/>
        <a:lstStyle/>
        <a:p>
          <a:pPr rtl="0"/>
          <a:r>
            <a:rPr lang="uk-UA" sz="1400" dirty="0" smtClean="0"/>
            <a:t>Знання державного стандарту загальної середньої освіти, навчальних програм з іноземної мови та світової літератури для ЗНЗ та практичних шляхів їхньої реалізації в різних видах урочної та позаурочної діяльності.</a:t>
          </a:r>
          <a:endParaRPr lang="ru-RU" sz="1400" dirty="0"/>
        </a:p>
      </dgm:t>
    </dgm:pt>
    <dgm:pt modelId="{79BD7B7C-45A1-4D6D-8859-1139D6BF310D}" type="parTrans" cxnId="{4C1B9DB5-0E93-468E-96BD-1C6A05B6AE40}">
      <dgm:prSet/>
      <dgm:spPr/>
      <dgm:t>
        <a:bodyPr/>
        <a:lstStyle/>
        <a:p>
          <a:endParaRPr lang="ru-RU" sz="1400"/>
        </a:p>
      </dgm:t>
    </dgm:pt>
    <dgm:pt modelId="{9A473034-7FB0-467C-B636-6057196B601C}" type="sibTrans" cxnId="{4C1B9DB5-0E93-468E-96BD-1C6A05B6AE40}">
      <dgm:prSet/>
      <dgm:spPr/>
      <dgm:t>
        <a:bodyPr/>
        <a:lstStyle/>
        <a:p>
          <a:endParaRPr lang="ru-RU" sz="1400"/>
        </a:p>
      </dgm:t>
    </dgm:pt>
    <dgm:pt modelId="{B417B063-FF42-4327-A681-8D2B3D7894AB}">
      <dgm:prSet custT="1"/>
      <dgm:spPr/>
      <dgm:t>
        <a:bodyPr/>
        <a:lstStyle/>
        <a:p>
          <a:pPr rtl="0"/>
          <a:r>
            <a:rPr lang="uk-UA" sz="1400" smtClean="0"/>
            <a:t>Застосування сучасних методик й технологій (зокрема інформаційні) для забезпечення якості освітнього процесу в загальноосвітніх навчальних закладах. </a:t>
          </a:r>
          <a:endParaRPr lang="ru-RU" sz="1400"/>
        </a:p>
      </dgm:t>
    </dgm:pt>
    <dgm:pt modelId="{733FCE43-4352-4658-9B8A-0DBCC8544DC7}" type="parTrans" cxnId="{7C29A4CE-B38B-4E09-96D4-3AC2601493EB}">
      <dgm:prSet/>
      <dgm:spPr/>
      <dgm:t>
        <a:bodyPr/>
        <a:lstStyle/>
        <a:p>
          <a:endParaRPr lang="ru-RU" sz="1400"/>
        </a:p>
      </dgm:t>
    </dgm:pt>
    <dgm:pt modelId="{75F44864-DFB7-4FF7-A696-3E2F8F881F77}" type="sibTrans" cxnId="{7C29A4CE-B38B-4E09-96D4-3AC2601493EB}">
      <dgm:prSet/>
      <dgm:spPr/>
      <dgm:t>
        <a:bodyPr/>
        <a:lstStyle/>
        <a:p>
          <a:endParaRPr lang="ru-RU" sz="1400"/>
        </a:p>
      </dgm:t>
    </dgm:pt>
    <dgm:pt modelId="{6978895D-521E-4FC3-92BE-0D6F482B5288}">
      <dgm:prSet custT="1"/>
      <dgm:spPr/>
      <dgm:t>
        <a:bodyPr/>
        <a:lstStyle/>
        <a:p>
          <a:pPr rtl="0"/>
          <a:r>
            <a:rPr lang="uk-UA" sz="1400" smtClean="0"/>
            <a:t>Уміння аналізувати, діагностувати та корегувати власну педагогічну діяльність з метою підвищення ефективності освітнього процесу. </a:t>
          </a:r>
          <a:endParaRPr lang="ru-RU" sz="1400"/>
        </a:p>
      </dgm:t>
    </dgm:pt>
    <dgm:pt modelId="{B4BF775F-E15B-4AFB-8DD8-A26FC219B771}" type="parTrans" cxnId="{E8F3CEBA-C3F7-4914-B23A-C10597E9EF4A}">
      <dgm:prSet/>
      <dgm:spPr/>
      <dgm:t>
        <a:bodyPr/>
        <a:lstStyle/>
        <a:p>
          <a:endParaRPr lang="ru-RU" sz="1400"/>
        </a:p>
      </dgm:t>
    </dgm:pt>
    <dgm:pt modelId="{6CCD6C1F-A05B-41D8-ABDE-8E9414FD5D77}" type="sibTrans" cxnId="{E8F3CEBA-C3F7-4914-B23A-C10597E9EF4A}">
      <dgm:prSet/>
      <dgm:spPr/>
      <dgm:t>
        <a:bodyPr/>
        <a:lstStyle/>
        <a:p>
          <a:endParaRPr lang="ru-RU" sz="1400"/>
        </a:p>
      </dgm:t>
    </dgm:pt>
    <dgm:pt modelId="{25262873-835C-4DDD-BA77-4057D2F4481F}">
      <dgm:prSet custT="1"/>
      <dgm:spPr/>
      <dgm:t>
        <a:bodyPr/>
        <a:lstStyle/>
        <a:p>
          <a:pPr rtl="0"/>
          <a:r>
            <a:rPr lang="uk-UA" sz="1400" dirty="0" smtClean="0"/>
            <a:t>Знання мовних норм, соціокультурної ситуації розвитку української та іноземних мов, що вивчаються, особливості використання мовних одиниць у певному контексті, мовний дискурс художньої літератури й сучасності.  </a:t>
          </a:r>
          <a:endParaRPr lang="ru-RU" sz="1400" dirty="0"/>
        </a:p>
      </dgm:t>
    </dgm:pt>
    <dgm:pt modelId="{70E9E074-B9CD-4800-A24A-18EF024DF689}" type="parTrans" cxnId="{04B69BE4-0623-429E-8F39-E2E215AA3379}">
      <dgm:prSet/>
      <dgm:spPr/>
      <dgm:t>
        <a:bodyPr/>
        <a:lstStyle/>
        <a:p>
          <a:endParaRPr lang="ru-RU" sz="1400"/>
        </a:p>
      </dgm:t>
    </dgm:pt>
    <dgm:pt modelId="{D060DE35-C9F3-4393-8314-3DB435132B98}" type="sibTrans" cxnId="{04B69BE4-0623-429E-8F39-E2E215AA3379}">
      <dgm:prSet/>
      <dgm:spPr/>
      <dgm:t>
        <a:bodyPr/>
        <a:lstStyle/>
        <a:p>
          <a:endParaRPr lang="ru-RU" sz="1400"/>
        </a:p>
      </dgm:t>
    </dgm:pt>
    <dgm:pt modelId="{059703A5-46C8-48DA-957D-D89860F94044}">
      <dgm:prSet custT="1"/>
      <dgm:spPr/>
      <dgm:t>
        <a:bodyPr/>
        <a:lstStyle/>
        <a:p>
          <a:pPr rtl="0"/>
          <a:r>
            <a:rPr lang="uk-UA" sz="1400" dirty="0" smtClean="0"/>
            <a:t>Володіння комунікативною мовленнєвою компетентністю з української та іноземних мов, здатність удосконалювати й підвищувати власний </a:t>
          </a:r>
          <a:r>
            <a:rPr lang="uk-UA" sz="1400" dirty="0" err="1" smtClean="0"/>
            <a:t>компетентнісний</a:t>
          </a:r>
          <a:r>
            <a:rPr lang="uk-UA" sz="1400" dirty="0" smtClean="0"/>
            <a:t> рівень у вітчизняному та міжнародному контексті.  </a:t>
          </a:r>
          <a:endParaRPr lang="ru-RU" sz="1400" dirty="0"/>
        </a:p>
      </dgm:t>
    </dgm:pt>
    <dgm:pt modelId="{96DABBE4-FA86-4556-B949-F710F6A221FD}" type="parTrans" cxnId="{E06F0E52-AE3B-4FDC-AD6F-4097A3E8E1B6}">
      <dgm:prSet/>
      <dgm:spPr/>
      <dgm:t>
        <a:bodyPr/>
        <a:lstStyle/>
        <a:p>
          <a:endParaRPr lang="ru-RU" sz="1400"/>
        </a:p>
      </dgm:t>
    </dgm:pt>
    <dgm:pt modelId="{2FD1465B-3057-405A-BD19-C648685C1C45}" type="sibTrans" cxnId="{E06F0E52-AE3B-4FDC-AD6F-4097A3E8E1B6}">
      <dgm:prSet/>
      <dgm:spPr/>
      <dgm:t>
        <a:bodyPr/>
        <a:lstStyle/>
        <a:p>
          <a:endParaRPr lang="ru-RU" sz="1400"/>
        </a:p>
      </dgm:t>
    </dgm:pt>
    <dgm:pt modelId="{387BEA18-9F6C-4127-9B6D-544615F976BC}">
      <dgm:prSet custT="1"/>
      <dgm:spPr/>
      <dgm:t>
        <a:bodyPr/>
        <a:lstStyle/>
        <a:p>
          <a:pPr rtl="0"/>
          <a:r>
            <a:rPr lang="uk-UA" sz="1400" smtClean="0"/>
            <a:t>Використання гуманістичного потенціалу рідної й німецької мов і світової літератури, другої іноземної мови для формування духовного світу юного покоління громадян України.  </a:t>
          </a:r>
          <a:endParaRPr lang="ru-RU" sz="1400"/>
        </a:p>
      </dgm:t>
    </dgm:pt>
    <dgm:pt modelId="{DDE71A48-5174-45B5-968C-34ABCF8B0399}" type="parTrans" cxnId="{1CD1088B-59B1-4FAB-B854-7B7CCC64EA7B}">
      <dgm:prSet/>
      <dgm:spPr/>
      <dgm:t>
        <a:bodyPr/>
        <a:lstStyle/>
        <a:p>
          <a:endParaRPr lang="ru-RU" sz="1400"/>
        </a:p>
      </dgm:t>
    </dgm:pt>
    <dgm:pt modelId="{32729494-4A90-437B-84A6-465BB65B1CB4}" type="sibTrans" cxnId="{1CD1088B-59B1-4FAB-B854-7B7CCC64EA7B}">
      <dgm:prSet/>
      <dgm:spPr/>
      <dgm:t>
        <a:bodyPr/>
        <a:lstStyle/>
        <a:p>
          <a:endParaRPr lang="ru-RU" sz="1400"/>
        </a:p>
      </dgm:t>
    </dgm:pt>
    <dgm:pt modelId="{E233F9FA-BC09-4BF2-A76C-AABAB5A30D79}">
      <dgm:prSet custT="1"/>
      <dgm:spPr/>
      <dgm:t>
        <a:bodyPr/>
        <a:lstStyle/>
        <a:p>
          <a:pPr rtl="0"/>
          <a:r>
            <a:rPr lang="uk-UA" sz="1400" smtClean="0"/>
            <a:t>Здатність учитися впродовж життя і вдосконалювати з високим рівнем автономності набуту під час навчання  кваліфікацію. </a:t>
          </a:r>
          <a:endParaRPr lang="ru-RU" sz="1400"/>
        </a:p>
      </dgm:t>
    </dgm:pt>
    <dgm:pt modelId="{1C3D13CD-CEAE-4504-8C81-01DA95F8DC83}" type="parTrans" cxnId="{53CCB389-9563-43EE-B574-5CCC367E43D1}">
      <dgm:prSet/>
      <dgm:spPr/>
      <dgm:t>
        <a:bodyPr/>
        <a:lstStyle/>
        <a:p>
          <a:endParaRPr lang="ru-RU" sz="1400"/>
        </a:p>
      </dgm:t>
    </dgm:pt>
    <dgm:pt modelId="{51F0905D-F0FB-496F-8D59-139332AD3250}" type="sibTrans" cxnId="{53CCB389-9563-43EE-B574-5CCC367E43D1}">
      <dgm:prSet/>
      <dgm:spPr/>
      <dgm:t>
        <a:bodyPr/>
        <a:lstStyle/>
        <a:p>
          <a:endParaRPr lang="ru-RU" sz="1400"/>
        </a:p>
      </dgm:t>
    </dgm:pt>
    <dgm:pt modelId="{53BD48E8-7B19-4C10-82A3-374EDC306AF6}">
      <dgm:prSet custT="1"/>
      <dgm:spPr/>
      <dgm:t>
        <a:bodyPr/>
        <a:lstStyle/>
        <a:p>
          <a:pPr rtl="0"/>
          <a:r>
            <a:rPr lang="uk-UA" sz="1400" smtClean="0"/>
            <a:t>Здатність аналізувати й вирішувати соціально та особистісно значущі світоглядні проблеми, приймати рішення на  підставі  сформованих  ціннісних орієнтирів, визначати власну соціокультурну позицію в полікультурному суспільстві, бути носієм і захисником  національної культури. </a:t>
          </a:r>
          <a:endParaRPr lang="ru-RU" sz="1400"/>
        </a:p>
      </dgm:t>
    </dgm:pt>
    <dgm:pt modelId="{0D500C27-663A-4F09-B66B-C5F01D2239E0}" type="parTrans" cxnId="{12E30468-DEF9-49B3-B982-16BDD78143F0}">
      <dgm:prSet/>
      <dgm:spPr/>
      <dgm:t>
        <a:bodyPr/>
        <a:lstStyle/>
        <a:p>
          <a:endParaRPr lang="ru-RU" sz="1400"/>
        </a:p>
      </dgm:t>
    </dgm:pt>
    <dgm:pt modelId="{DD72FE54-A83F-45D3-8E64-7A8259233B47}" type="sibTrans" cxnId="{12E30468-DEF9-49B3-B982-16BDD78143F0}">
      <dgm:prSet/>
      <dgm:spPr/>
      <dgm:t>
        <a:bodyPr/>
        <a:lstStyle/>
        <a:p>
          <a:endParaRPr lang="ru-RU" sz="1400"/>
        </a:p>
      </dgm:t>
    </dgm:pt>
    <dgm:pt modelId="{283ECABE-5E96-4CB8-BA64-54FB6C49717F}" type="pres">
      <dgm:prSet presAssocID="{34584651-51C6-43ED-9613-8B2B5CBB4B3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B1739D9-CB40-4433-B723-505F9BB3C93F}" type="pres">
      <dgm:prSet presAssocID="{E63E0F0C-1119-4146-95EC-B8AF6465A54F}" presName="thickLine" presStyleLbl="alignNode1" presStyleIdx="0" presStyleCnt="9"/>
      <dgm:spPr/>
    </dgm:pt>
    <dgm:pt modelId="{A78C8CD7-77FE-40A3-AEEC-6098E63A3A04}" type="pres">
      <dgm:prSet presAssocID="{E63E0F0C-1119-4146-95EC-B8AF6465A54F}" presName="horz1" presStyleCnt="0"/>
      <dgm:spPr/>
    </dgm:pt>
    <dgm:pt modelId="{AD683BCD-ADB3-48A2-993D-99DF8549855A}" type="pres">
      <dgm:prSet presAssocID="{E63E0F0C-1119-4146-95EC-B8AF6465A54F}" presName="tx1" presStyleLbl="revTx" presStyleIdx="0" presStyleCnt="9"/>
      <dgm:spPr/>
      <dgm:t>
        <a:bodyPr/>
        <a:lstStyle/>
        <a:p>
          <a:endParaRPr lang="ru-RU"/>
        </a:p>
      </dgm:t>
    </dgm:pt>
    <dgm:pt modelId="{8BD33CD9-57CC-4EFD-B06D-4460A2CFB19C}" type="pres">
      <dgm:prSet presAssocID="{E63E0F0C-1119-4146-95EC-B8AF6465A54F}" presName="vert1" presStyleCnt="0"/>
      <dgm:spPr/>
    </dgm:pt>
    <dgm:pt modelId="{5EC1CAF4-0B0C-4F78-A47F-7CA426DA251F}" type="pres">
      <dgm:prSet presAssocID="{D8C89ED7-01AD-4A8F-9545-6482F095050D}" presName="thickLine" presStyleLbl="alignNode1" presStyleIdx="1" presStyleCnt="9"/>
      <dgm:spPr/>
    </dgm:pt>
    <dgm:pt modelId="{5B0F01BF-5113-479B-8F3D-6E6DFADFA68D}" type="pres">
      <dgm:prSet presAssocID="{D8C89ED7-01AD-4A8F-9545-6482F095050D}" presName="horz1" presStyleCnt="0"/>
      <dgm:spPr/>
    </dgm:pt>
    <dgm:pt modelId="{18F0A709-34CA-4106-A427-0FC0E5F63A84}" type="pres">
      <dgm:prSet presAssocID="{D8C89ED7-01AD-4A8F-9545-6482F095050D}" presName="tx1" presStyleLbl="revTx" presStyleIdx="1" presStyleCnt="9"/>
      <dgm:spPr/>
      <dgm:t>
        <a:bodyPr/>
        <a:lstStyle/>
        <a:p>
          <a:endParaRPr lang="ru-RU"/>
        </a:p>
      </dgm:t>
    </dgm:pt>
    <dgm:pt modelId="{BA2E0751-00EA-469B-82C3-F9DF485C1149}" type="pres">
      <dgm:prSet presAssocID="{D8C89ED7-01AD-4A8F-9545-6482F095050D}" presName="vert1" presStyleCnt="0"/>
      <dgm:spPr/>
    </dgm:pt>
    <dgm:pt modelId="{8B0077BD-C6E5-44F9-93E0-6960E7DEDDBB}" type="pres">
      <dgm:prSet presAssocID="{B417B063-FF42-4327-A681-8D2B3D7894AB}" presName="thickLine" presStyleLbl="alignNode1" presStyleIdx="2" presStyleCnt="9"/>
      <dgm:spPr/>
    </dgm:pt>
    <dgm:pt modelId="{9D5ED3FC-B8C5-4832-8162-C7D73363CB65}" type="pres">
      <dgm:prSet presAssocID="{B417B063-FF42-4327-A681-8D2B3D7894AB}" presName="horz1" presStyleCnt="0"/>
      <dgm:spPr/>
    </dgm:pt>
    <dgm:pt modelId="{56FD5184-79FB-404E-87DE-3C259680399C}" type="pres">
      <dgm:prSet presAssocID="{B417B063-FF42-4327-A681-8D2B3D7894AB}" presName="tx1" presStyleLbl="revTx" presStyleIdx="2" presStyleCnt="9"/>
      <dgm:spPr/>
      <dgm:t>
        <a:bodyPr/>
        <a:lstStyle/>
        <a:p>
          <a:endParaRPr lang="ru-RU"/>
        </a:p>
      </dgm:t>
    </dgm:pt>
    <dgm:pt modelId="{172B7505-BCD6-4949-AE5B-1B9BEE1EC659}" type="pres">
      <dgm:prSet presAssocID="{B417B063-FF42-4327-A681-8D2B3D7894AB}" presName="vert1" presStyleCnt="0"/>
      <dgm:spPr/>
    </dgm:pt>
    <dgm:pt modelId="{6103471D-5CFF-40DD-95CA-B7C00793323D}" type="pres">
      <dgm:prSet presAssocID="{6978895D-521E-4FC3-92BE-0D6F482B5288}" presName="thickLine" presStyleLbl="alignNode1" presStyleIdx="3" presStyleCnt="9"/>
      <dgm:spPr/>
    </dgm:pt>
    <dgm:pt modelId="{507B1326-15E3-4BCA-9712-9B0C81C30864}" type="pres">
      <dgm:prSet presAssocID="{6978895D-521E-4FC3-92BE-0D6F482B5288}" presName="horz1" presStyleCnt="0"/>
      <dgm:spPr/>
    </dgm:pt>
    <dgm:pt modelId="{D4337666-949B-4404-8B3F-F196A06B3343}" type="pres">
      <dgm:prSet presAssocID="{6978895D-521E-4FC3-92BE-0D6F482B5288}" presName="tx1" presStyleLbl="revTx" presStyleIdx="3" presStyleCnt="9"/>
      <dgm:spPr/>
      <dgm:t>
        <a:bodyPr/>
        <a:lstStyle/>
        <a:p>
          <a:endParaRPr lang="ru-RU"/>
        </a:p>
      </dgm:t>
    </dgm:pt>
    <dgm:pt modelId="{E6010081-A004-4E40-BC5C-0246400749C4}" type="pres">
      <dgm:prSet presAssocID="{6978895D-521E-4FC3-92BE-0D6F482B5288}" presName="vert1" presStyleCnt="0"/>
      <dgm:spPr/>
    </dgm:pt>
    <dgm:pt modelId="{C7F87180-DDA6-4083-8876-05B5167A98C7}" type="pres">
      <dgm:prSet presAssocID="{25262873-835C-4DDD-BA77-4057D2F4481F}" presName="thickLine" presStyleLbl="alignNode1" presStyleIdx="4" presStyleCnt="9"/>
      <dgm:spPr/>
    </dgm:pt>
    <dgm:pt modelId="{E46FFD69-7052-4185-9FF4-37F2F3989C5F}" type="pres">
      <dgm:prSet presAssocID="{25262873-835C-4DDD-BA77-4057D2F4481F}" presName="horz1" presStyleCnt="0"/>
      <dgm:spPr/>
    </dgm:pt>
    <dgm:pt modelId="{1BB839CD-6BA7-4DD0-87CA-D3BD3925CA82}" type="pres">
      <dgm:prSet presAssocID="{25262873-835C-4DDD-BA77-4057D2F4481F}" presName="tx1" presStyleLbl="revTx" presStyleIdx="4" presStyleCnt="9"/>
      <dgm:spPr/>
      <dgm:t>
        <a:bodyPr/>
        <a:lstStyle/>
        <a:p>
          <a:endParaRPr lang="ru-RU"/>
        </a:p>
      </dgm:t>
    </dgm:pt>
    <dgm:pt modelId="{3DAD4B27-BEA7-4C2C-AC83-0E4329AEECF5}" type="pres">
      <dgm:prSet presAssocID="{25262873-835C-4DDD-BA77-4057D2F4481F}" presName="vert1" presStyleCnt="0"/>
      <dgm:spPr/>
    </dgm:pt>
    <dgm:pt modelId="{F4710DA2-55E9-4661-8233-D255D2D266EA}" type="pres">
      <dgm:prSet presAssocID="{059703A5-46C8-48DA-957D-D89860F94044}" presName="thickLine" presStyleLbl="alignNode1" presStyleIdx="5" presStyleCnt="9"/>
      <dgm:spPr/>
    </dgm:pt>
    <dgm:pt modelId="{2B0E70B7-1743-443C-BB53-2079EA485254}" type="pres">
      <dgm:prSet presAssocID="{059703A5-46C8-48DA-957D-D89860F94044}" presName="horz1" presStyleCnt="0"/>
      <dgm:spPr/>
    </dgm:pt>
    <dgm:pt modelId="{F467C0D6-D4FD-46EF-BF52-E4EEDF6061A2}" type="pres">
      <dgm:prSet presAssocID="{059703A5-46C8-48DA-957D-D89860F94044}" presName="tx1" presStyleLbl="revTx" presStyleIdx="5" presStyleCnt="9"/>
      <dgm:spPr/>
      <dgm:t>
        <a:bodyPr/>
        <a:lstStyle/>
        <a:p>
          <a:endParaRPr lang="ru-RU"/>
        </a:p>
      </dgm:t>
    </dgm:pt>
    <dgm:pt modelId="{45B5811A-5CBA-4EA0-9CA8-E872F08305C5}" type="pres">
      <dgm:prSet presAssocID="{059703A5-46C8-48DA-957D-D89860F94044}" presName="vert1" presStyleCnt="0"/>
      <dgm:spPr/>
    </dgm:pt>
    <dgm:pt modelId="{ED0D09DE-AF98-43FC-89B8-0C3F574C1941}" type="pres">
      <dgm:prSet presAssocID="{387BEA18-9F6C-4127-9B6D-544615F976BC}" presName="thickLine" presStyleLbl="alignNode1" presStyleIdx="6" presStyleCnt="9"/>
      <dgm:spPr/>
    </dgm:pt>
    <dgm:pt modelId="{FC0FE82D-7BC9-4E39-9CAB-B92F58591413}" type="pres">
      <dgm:prSet presAssocID="{387BEA18-9F6C-4127-9B6D-544615F976BC}" presName="horz1" presStyleCnt="0"/>
      <dgm:spPr/>
    </dgm:pt>
    <dgm:pt modelId="{5D0012A6-B589-4050-8C39-9F268C7F289F}" type="pres">
      <dgm:prSet presAssocID="{387BEA18-9F6C-4127-9B6D-544615F976BC}" presName="tx1" presStyleLbl="revTx" presStyleIdx="6" presStyleCnt="9"/>
      <dgm:spPr/>
      <dgm:t>
        <a:bodyPr/>
        <a:lstStyle/>
        <a:p>
          <a:endParaRPr lang="ru-RU"/>
        </a:p>
      </dgm:t>
    </dgm:pt>
    <dgm:pt modelId="{EE729432-BE21-41CC-AA96-3123A752560E}" type="pres">
      <dgm:prSet presAssocID="{387BEA18-9F6C-4127-9B6D-544615F976BC}" presName="vert1" presStyleCnt="0"/>
      <dgm:spPr/>
    </dgm:pt>
    <dgm:pt modelId="{0F5908F1-3064-4B2C-A720-8CBA9735C8D5}" type="pres">
      <dgm:prSet presAssocID="{E233F9FA-BC09-4BF2-A76C-AABAB5A30D79}" presName="thickLine" presStyleLbl="alignNode1" presStyleIdx="7" presStyleCnt="9"/>
      <dgm:spPr/>
    </dgm:pt>
    <dgm:pt modelId="{F0CD1B13-4CCF-43C1-916D-614664B9E755}" type="pres">
      <dgm:prSet presAssocID="{E233F9FA-BC09-4BF2-A76C-AABAB5A30D79}" presName="horz1" presStyleCnt="0"/>
      <dgm:spPr/>
    </dgm:pt>
    <dgm:pt modelId="{4876B1CD-5C6B-4E71-BC1C-CBB83DA26D00}" type="pres">
      <dgm:prSet presAssocID="{E233F9FA-BC09-4BF2-A76C-AABAB5A30D79}" presName="tx1" presStyleLbl="revTx" presStyleIdx="7" presStyleCnt="9"/>
      <dgm:spPr/>
      <dgm:t>
        <a:bodyPr/>
        <a:lstStyle/>
        <a:p>
          <a:endParaRPr lang="ru-RU"/>
        </a:p>
      </dgm:t>
    </dgm:pt>
    <dgm:pt modelId="{9A519D8C-67D8-4224-B713-2727A9D61F12}" type="pres">
      <dgm:prSet presAssocID="{E233F9FA-BC09-4BF2-A76C-AABAB5A30D79}" presName="vert1" presStyleCnt="0"/>
      <dgm:spPr/>
    </dgm:pt>
    <dgm:pt modelId="{723B4375-CE31-4901-B01E-7EF08872E971}" type="pres">
      <dgm:prSet presAssocID="{53BD48E8-7B19-4C10-82A3-374EDC306AF6}" presName="thickLine" presStyleLbl="alignNode1" presStyleIdx="8" presStyleCnt="9"/>
      <dgm:spPr/>
    </dgm:pt>
    <dgm:pt modelId="{60F614C6-AC9C-40D0-8760-EA6249E7A944}" type="pres">
      <dgm:prSet presAssocID="{53BD48E8-7B19-4C10-82A3-374EDC306AF6}" presName="horz1" presStyleCnt="0"/>
      <dgm:spPr/>
    </dgm:pt>
    <dgm:pt modelId="{56B93F57-F738-4D7E-95E7-6A5697C4A30C}" type="pres">
      <dgm:prSet presAssocID="{53BD48E8-7B19-4C10-82A3-374EDC306AF6}" presName="tx1" presStyleLbl="revTx" presStyleIdx="8" presStyleCnt="9"/>
      <dgm:spPr/>
      <dgm:t>
        <a:bodyPr/>
        <a:lstStyle/>
        <a:p>
          <a:endParaRPr lang="ru-RU"/>
        </a:p>
      </dgm:t>
    </dgm:pt>
    <dgm:pt modelId="{D256B1AD-9A7D-4318-B55D-50EE8CC1EB1F}" type="pres">
      <dgm:prSet presAssocID="{53BD48E8-7B19-4C10-82A3-374EDC306AF6}" presName="vert1" presStyleCnt="0"/>
      <dgm:spPr/>
    </dgm:pt>
  </dgm:ptLst>
  <dgm:cxnLst>
    <dgm:cxn modelId="{04B69BE4-0623-429E-8F39-E2E215AA3379}" srcId="{34584651-51C6-43ED-9613-8B2B5CBB4B3C}" destId="{25262873-835C-4DDD-BA77-4057D2F4481F}" srcOrd="4" destOrd="0" parTransId="{70E9E074-B9CD-4800-A24A-18EF024DF689}" sibTransId="{D060DE35-C9F3-4393-8314-3DB435132B98}"/>
    <dgm:cxn modelId="{E8F3CEBA-C3F7-4914-B23A-C10597E9EF4A}" srcId="{34584651-51C6-43ED-9613-8B2B5CBB4B3C}" destId="{6978895D-521E-4FC3-92BE-0D6F482B5288}" srcOrd="3" destOrd="0" parTransId="{B4BF775F-E15B-4AFB-8DD8-A26FC219B771}" sibTransId="{6CCD6C1F-A05B-41D8-ABDE-8E9414FD5D77}"/>
    <dgm:cxn modelId="{394A01E9-BF2D-41F8-A959-BEDB88BBBF49}" type="presOf" srcId="{53BD48E8-7B19-4C10-82A3-374EDC306AF6}" destId="{56B93F57-F738-4D7E-95E7-6A5697C4A30C}" srcOrd="0" destOrd="0" presId="urn:microsoft.com/office/officeart/2008/layout/LinedList"/>
    <dgm:cxn modelId="{53CCB389-9563-43EE-B574-5CCC367E43D1}" srcId="{34584651-51C6-43ED-9613-8B2B5CBB4B3C}" destId="{E233F9FA-BC09-4BF2-A76C-AABAB5A30D79}" srcOrd="7" destOrd="0" parTransId="{1C3D13CD-CEAE-4504-8C81-01DA95F8DC83}" sibTransId="{51F0905D-F0FB-496F-8D59-139332AD3250}"/>
    <dgm:cxn modelId="{C2E9B5BF-C688-4F74-91FC-13DF2D38CA09}" type="presOf" srcId="{E233F9FA-BC09-4BF2-A76C-AABAB5A30D79}" destId="{4876B1CD-5C6B-4E71-BC1C-CBB83DA26D00}" srcOrd="0" destOrd="0" presId="urn:microsoft.com/office/officeart/2008/layout/LinedList"/>
    <dgm:cxn modelId="{F35B4CB6-87A6-462A-842D-BA0E9011C6C6}" type="presOf" srcId="{25262873-835C-4DDD-BA77-4057D2F4481F}" destId="{1BB839CD-6BA7-4DD0-87CA-D3BD3925CA82}" srcOrd="0" destOrd="0" presId="urn:microsoft.com/office/officeart/2008/layout/LinedList"/>
    <dgm:cxn modelId="{12E30468-DEF9-49B3-B982-16BDD78143F0}" srcId="{34584651-51C6-43ED-9613-8B2B5CBB4B3C}" destId="{53BD48E8-7B19-4C10-82A3-374EDC306AF6}" srcOrd="8" destOrd="0" parTransId="{0D500C27-663A-4F09-B66B-C5F01D2239E0}" sibTransId="{DD72FE54-A83F-45D3-8E64-7A8259233B47}"/>
    <dgm:cxn modelId="{7C29A4CE-B38B-4E09-96D4-3AC2601493EB}" srcId="{34584651-51C6-43ED-9613-8B2B5CBB4B3C}" destId="{B417B063-FF42-4327-A681-8D2B3D7894AB}" srcOrd="2" destOrd="0" parTransId="{733FCE43-4352-4658-9B8A-0DBCC8544DC7}" sibTransId="{75F44864-DFB7-4FF7-A696-3E2F8F881F77}"/>
    <dgm:cxn modelId="{71797E19-FFC9-45C0-95BA-81B25A9B3B63}" type="presOf" srcId="{34584651-51C6-43ED-9613-8B2B5CBB4B3C}" destId="{283ECABE-5E96-4CB8-BA64-54FB6C49717F}" srcOrd="0" destOrd="0" presId="urn:microsoft.com/office/officeart/2008/layout/LinedList"/>
    <dgm:cxn modelId="{E4A8C27F-D033-4402-8C6D-B32B059D7F2B}" type="presOf" srcId="{B417B063-FF42-4327-A681-8D2B3D7894AB}" destId="{56FD5184-79FB-404E-87DE-3C259680399C}" srcOrd="0" destOrd="0" presId="urn:microsoft.com/office/officeart/2008/layout/LinedList"/>
    <dgm:cxn modelId="{26310AF0-0BD4-41AB-98AF-4D6521A07CBF}" type="presOf" srcId="{D8C89ED7-01AD-4A8F-9545-6482F095050D}" destId="{18F0A709-34CA-4106-A427-0FC0E5F63A84}" srcOrd="0" destOrd="0" presId="urn:microsoft.com/office/officeart/2008/layout/LinedList"/>
    <dgm:cxn modelId="{5FA9B0E2-3798-4B85-8193-587115F7B412}" type="presOf" srcId="{6978895D-521E-4FC3-92BE-0D6F482B5288}" destId="{D4337666-949B-4404-8B3F-F196A06B3343}" srcOrd="0" destOrd="0" presId="urn:microsoft.com/office/officeart/2008/layout/LinedList"/>
    <dgm:cxn modelId="{7FF88634-F682-4306-A492-A3F47CEECB03}" type="presOf" srcId="{E63E0F0C-1119-4146-95EC-B8AF6465A54F}" destId="{AD683BCD-ADB3-48A2-993D-99DF8549855A}" srcOrd="0" destOrd="0" presId="urn:microsoft.com/office/officeart/2008/layout/LinedList"/>
    <dgm:cxn modelId="{93A48AFB-ACC0-473C-8DF5-C828C601F129}" srcId="{34584651-51C6-43ED-9613-8B2B5CBB4B3C}" destId="{E63E0F0C-1119-4146-95EC-B8AF6465A54F}" srcOrd="0" destOrd="0" parTransId="{4E85B19D-974D-4466-9F05-5A6FCB8EBE73}" sibTransId="{D53F922B-FB9A-4452-A41E-A9BE9F918EAD}"/>
    <dgm:cxn modelId="{3A431E82-DBBA-4AC7-89D8-91F444BA0037}" type="presOf" srcId="{059703A5-46C8-48DA-957D-D89860F94044}" destId="{F467C0D6-D4FD-46EF-BF52-E4EEDF6061A2}" srcOrd="0" destOrd="0" presId="urn:microsoft.com/office/officeart/2008/layout/LinedList"/>
    <dgm:cxn modelId="{1CD1088B-59B1-4FAB-B854-7B7CCC64EA7B}" srcId="{34584651-51C6-43ED-9613-8B2B5CBB4B3C}" destId="{387BEA18-9F6C-4127-9B6D-544615F976BC}" srcOrd="6" destOrd="0" parTransId="{DDE71A48-5174-45B5-968C-34ABCF8B0399}" sibTransId="{32729494-4A90-437B-84A6-465BB65B1CB4}"/>
    <dgm:cxn modelId="{5AEA384F-98D0-4EA8-A634-F131F23869F1}" type="presOf" srcId="{387BEA18-9F6C-4127-9B6D-544615F976BC}" destId="{5D0012A6-B589-4050-8C39-9F268C7F289F}" srcOrd="0" destOrd="0" presId="urn:microsoft.com/office/officeart/2008/layout/LinedList"/>
    <dgm:cxn modelId="{E06F0E52-AE3B-4FDC-AD6F-4097A3E8E1B6}" srcId="{34584651-51C6-43ED-9613-8B2B5CBB4B3C}" destId="{059703A5-46C8-48DA-957D-D89860F94044}" srcOrd="5" destOrd="0" parTransId="{96DABBE4-FA86-4556-B949-F710F6A221FD}" sibTransId="{2FD1465B-3057-405A-BD19-C648685C1C45}"/>
    <dgm:cxn modelId="{4C1B9DB5-0E93-468E-96BD-1C6A05B6AE40}" srcId="{34584651-51C6-43ED-9613-8B2B5CBB4B3C}" destId="{D8C89ED7-01AD-4A8F-9545-6482F095050D}" srcOrd="1" destOrd="0" parTransId="{79BD7B7C-45A1-4D6D-8859-1139D6BF310D}" sibTransId="{9A473034-7FB0-467C-B636-6057196B601C}"/>
    <dgm:cxn modelId="{F126E2BF-315D-47F2-9DCD-0D96D19FC320}" type="presParOf" srcId="{283ECABE-5E96-4CB8-BA64-54FB6C49717F}" destId="{9B1739D9-CB40-4433-B723-505F9BB3C93F}" srcOrd="0" destOrd="0" presId="urn:microsoft.com/office/officeart/2008/layout/LinedList"/>
    <dgm:cxn modelId="{0194CBD9-13E5-4F8F-8F72-84F9CC8F6AAD}" type="presParOf" srcId="{283ECABE-5E96-4CB8-BA64-54FB6C49717F}" destId="{A78C8CD7-77FE-40A3-AEEC-6098E63A3A04}" srcOrd="1" destOrd="0" presId="urn:microsoft.com/office/officeart/2008/layout/LinedList"/>
    <dgm:cxn modelId="{FEC72226-AE5E-498F-A99C-34D70422244E}" type="presParOf" srcId="{A78C8CD7-77FE-40A3-AEEC-6098E63A3A04}" destId="{AD683BCD-ADB3-48A2-993D-99DF8549855A}" srcOrd="0" destOrd="0" presId="urn:microsoft.com/office/officeart/2008/layout/LinedList"/>
    <dgm:cxn modelId="{826B8FDE-8EA6-4802-8619-4B8967C9F066}" type="presParOf" srcId="{A78C8CD7-77FE-40A3-AEEC-6098E63A3A04}" destId="{8BD33CD9-57CC-4EFD-B06D-4460A2CFB19C}" srcOrd="1" destOrd="0" presId="urn:microsoft.com/office/officeart/2008/layout/LinedList"/>
    <dgm:cxn modelId="{AB1095A8-0E5A-467A-8524-DF114749C60D}" type="presParOf" srcId="{283ECABE-5E96-4CB8-BA64-54FB6C49717F}" destId="{5EC1CAF4-0B0C-4F78-A47F-7CA426DA251F}" srcOrd="2" destOrd="0" presId="urn:microsoft.com/office/officeart/2008/layout/LinedList"/>
    <dgm:cxn modelId="{CA4AEDAE-BB36-4667-A07E-62CCEE4D0313}" type="presParOf" srcId="{283ECABE-5E96-4CB8-BA64-54FB6C49717F}" destId="{5B0F01BF-5113-479B-8F3D-6E6DFADFA68D}" srcOrd="3" destOrd="0" presId="urn:microsoft.com/office/officeart/2008/layout/LinedList"/>
    <dgm:cxn modelId="{613B3614-A6A8-4504-A9C7-9BCBDEC87DE0}" type="presParOf" srcId="{5B0F01BF-5113-479B-8F3D-6E6DFADFA68D}" destId="{18F0A709-34CA-4106-A427-0FC0E5F63A84}" srcOrd="0" destOrd="0" presId="urn:microsoft.com/office/officeart/2008/layout/LinedList"/>
    <dgm:cxn modelId="{8A8AEFD1-36E9-4142-A115-BF817F6556AE}" type="presParOf" srcId="{5B0F01BF-5113-479B-8F3D-6E6DFADFA68D}" destId="{BA2E0751-00EA-469B-82C3-F9DF485C1149}" srcOrd="1" destOrd="0" presId="urn:microsoft.com/office/officeart/2008/layout/LinedList"/>
    <dgm:cxn modelId="{EB0514BE-33CA-4D04-B348-54F6A5BA685D}" type="presParOf" srcId="{283ECABE-5E96-4CB8-BA64-54FB6C49717F}" destId="{8B0077BD-C6E5-44F9-93E0-6960E7DEDDBB}" srcOrd="4" destOrd="0" presId="urn:microsoft.com/office/officeart/2008/layout/LinedList"/>
    <dgm:cxn modelId="{7BB8A637-757B-4F7F-A674-B9A10426DE9B}" type="presParOf" srcId="{283ECABE-5E96-4CB8-BA64-54FB6C49717F}" destId="{9D5ED3FC-B8C5-4832-8162-C7D73363CB65}" srcOrd="5" destOrd="0" presId="urn:microsoft.com/office/officeart/2008/layout/LinedList"/>
    <dgm:cxn modelId="{7404876C-9107-45A8-A4C0-9E84579558E5}" type="presParOf" srcId="{9D5ED3FC-B8C5-4832-8162-C7D73363CB65}" destId="{56FD5184-79FB-404E-87DE-3C259680399C}" srcOrd="0" destOrd="0" presId="urn:microsoft.com/office/officeart/2008/layout/LinedList"/>
    <dgm:cxn modelId="{23526A80-058C-4D78-8A54-6A5A5AC16521}" type="presParOf" srcId="{9D5ED3FC-B8C5-4832-8162-C7D73363CB65}" destId="{172B7505-BCD6-4949-AE5B-1B9BEE1EC659}" srcOrd="1" destOrd="0" presId="urn:microsoft.com/office/officeart/2008/layout/LinedList"/>
    <dgm:cxn modelId="{F937E2DC-94C5-4132-B7AF-5E741E8B3EE0}" type="presParOf" srcId="{283ECABE-5E96-4CB8-BA64-54FB6C49717F}" destId="{6103471D-5CFF-40DD-95CA-B7C00793323D}" srcOrd="6" destOrd="0" presId="urn:microsoft.com/office/officeart/2008/layout/LinedList"/>
    <dgm:cxn modelId="{018347F7-F2E1-47DA-82D7-FFEDBB7DA23D}" type="presParOf" srcId="{283ECABE-5E96-4CB8-BA64-54FB6C49717F}" destId="{507B1326-15E3-4BCA-9712-9B0C81C30864}" srcOrd="7" destOrd="0" presId="urn:microsoft.com/office/officeart/2008/layout/LinedList"/>
    <dgm:cxn modelId="{9D5BE973-30BC-4DE3-90AA-A3C35CAFEE21}" type="presParOf" srcId="{507B1326-15E3-4BCA-9712-9B0C81C30864}" destId="{D4337666-949B-4404-8B3F-F196A06B3343}" srcOrd="0" destOrd="0" presId="urn:microsoft.com/office/officeart/2008/layout/LinedList"/>
    <dgm:cxn modelId="{CA1F9472-2709-4558-A1DF-95E00308F997}" type="presParOf" srcId="{507B1326-15E3-4BCA-9712-9B0C81C30864}" destId="{E6010081-A004-4E40-BC5C-0246400749C4}" srcOrd="1" destOrd="0" presId="urn:microsoft.com/office/officeart/2008/layout/LinedList"/>
    <dgm:cxn modelId="{B3A0702C-2007-4312-A43D-B69EC09299BF}" type="presParOf" srcId="{283ECABE-5E96-4CB8-BA64-54FB6C49717F}" destId="{C7F87180-DDA6-4083-8876-05B5167A98C7}" srcOrd="8" destOrd="0" presId="urn:microsoft.com/office/officeart/2008/layout/LinedList"/>
    <dgm:cxn modelId="{3533B17D-3F89-49B6-B9B1-2F34B623CC51}" type="presParOf" srcId="{283ECABE-5E96-4CB8-BA64-54FB6C49717F}" destId="{E46FFD69-7052-4185-9FF4-37F2F3989C5F}" srcOrd="9" destOrd="0" presId="urn:microsoft.com/office/officeart/2008/layout/LinedList"/>
    <dgm:cxn modelId="{3D290F8A-1BAC-4BA2-BACE-9DB209BC86C5}" type="presParOf" srcId="{E46FFD69-7052-4185-9FF4-37F2F3989C5F}" destId="{1BB839CD-6BA7-4DD0-87CA-D3BD3925CA82}" srcOrd="0" destOrd="0" presId="urn:microsoft.com/office/officeart/2008/layout/LinedList"/>
    <dgm:cxn modelId="{F47D770D-0077-40F3-A1E4-FB66AE63D94F}" type="presParOf" srcId="{E46FFD69-7052-4185-9FF4-37F2F3989C5F}" destId="{3DAD4B27-BEA7-4C2C-AC83-0E4329AEECF5}" srcOrd="1" destOrd="0" presId="urn:microsoft.com/office/officeart/2008/layout/LinedList"/>
    <dgm:cxn modelId="{246ED875-9F53-4841-8C43-33D94A1B7BAE}" type="presParOf" srcId="{283ECABE-5E96-4CB8-BA64-54FB6C49717F}" destId="{F4710DA2-55E9-4661-8233-D255D2D266EA}" srcOrd="10" destOrd="0" presId="urn:microsoft.com/office/officeart/2008/layout/LinedList"/>
    <dgm:cxn modelId="{0FF1C98D-3118-41E8-853A-E98554BEF185}" type="presParOf" srcId="{283ECABE-5E96-4CB8-BA64-54FB6C49717F}" destId="{2B0E70B7-1743-443C-BB53-2079EA485254}" srcOrd="11" destOrd="0" presId="urn:microsoft.com/office/officeart/2008/layout/LinedList"/>
    <dgm:cxn modelId="{A84B328D-363C-4DF1-93A1-8354DCD7B4F3}" type="presParOf" srcId="{2B0E70B7-1743-443C-BB53-2079EA485254}" destId="{F467C0D6-D4FD-46EF-BF52-E4EEDF6061A2}" srcOrd="0" destOrd="0" presId="urn:microsoft.com/office/officeart/2008/layout/LinedList"/>
    <dgm:cxn modelId="{AC9992DF-610E-4005-BCB1-4F73EE451C4E}" type="presParOf" srcId="{2B0E70B7-1743-443C-BB53-2079EA485254}" destId="{45B5811A-5CBA-4EA0-9CA8-E872F08305C5}" srcOrd="1" destOrd="0" presId="urn:microsoft.com/office/officeart/2008/layout/LinedList"/>
    <dgm:cxn modelId="{2F50197A-2C48-4E0B-8156-A45AF8ACEDA3}" type="presParOf" srcId="{283ECABE-5E96-4CB8-BA64-54FB6C49717F}" destId="{ED0D09DE-AF98-43FC-89B8-0C3F574C1941}" srcOrd="12" destOrd="0" presId="urn:microsoft.com/office/officeart/2008/layout/LinedList"/>
    <dgm:cxn modelId="{07123157-EE95-4648-A61D-BBE0EDAF27A3}" type="presParOf" srcId="{283ECABE-5E96-4CB8-BA64-54FB6C49717F}" destId="{FC0FE82D-7BC9-4E39-9CAB-B92F58591413}" srcOrd="13" destOrd="0" presId="urn:microsoft.com/office/officeart/2008/layout/LinedList"/>
    <dgm:cxn modelId="{B8B9A51F-CF53-4701-A15E-567F48248D04}" type="presParOf" srcId="{FC0FE82D-7BC9-4E39-9CAB-B92F58591413}" destId="{5D0012A6-B589-4050-8C39-9F268C7F289F}" srcOrd="0" destOrd="0" presId="urn:microsoft.com/office/officeart/2008/layout/LinedList"/>
    <dgm:cxn modelId="{458FDED3-969E-4857-B557-6034B25550C1}" type="presParOf" srcId="{FC0FE82D-7BC9-4E39-9CAB-B92F58591413}" destId="{EE729432-BE21-41CC-AA96-3123A752560E}" srcOrd="1" destOrd="0" presId="urn:microsoft.com/office/officeart/2008/layout/LinedList"/>
    <dgm:cxn modelId="{B3C97EBA-A018-45D3-A444-AABEE8CDF8FA}" type="presParOf" srcId="{283ECABE-5E96-4CB8-BA64-54FB6C49717F}" destId="{0F5908F1-3064-4B2C-A720-8CBA9735C8D5}" srcOrd="14" destOrd="0" presId="urn:microsoft.com/office/officeart/2008/layout/LinedList"/>
    <dgm:cxn modelId="{4A931820-3E77-424E-B1AC-C8211943F992}" type="presParOf" srcId="{283ECABE-5E96-4CB8-BA64-54FB6C49717F}" destId="{F0CD1B13-4CCF-43C1-916D-614664B9E755}" srcOrd="15" destOrd="0" presId="urn:microsoft.com/office/officeart/2008/layout/LinedList"/>
    <dgm:cxn modelId="{FC735D38-3493-40A6-B478-93836769BF0A}" type="presParOf" srcId="{F0CD1B13-4CCF-43C1-916D-614664B9E755}" destId="{4876B1CD-5C6B-4E71-BC1C-CBB83DA26D00}" srcOrd="0" destOrd="0" presId="urn:microsoft.com/office/officeart/2008/layout/LinedList"/>
    <dgm:cxn modelId="{F362D2DC-CEB1-4791-B497-928AE9A41A77}" type="presParOf" srcId="{F0CD1B13-4CCF-43C1-916D-614664B9E755}" destId="{9A519D8C-67D8-4224-B713-2727A9D61F12}" srcOrd="1" destOrd="0" presId="urn:microsoft.com/office/officeart/2008/layout/LinedList"/>
    <dgm:cxn modelId="{9C63D34E-5035-401F-9824-DAA9336A893B}" type="presParOf" srcId="{283ECABE-5E96-4CB8-BA64-54FB6C49717F}" destId="{723B4375-CE31-4901-B01E-7EF08872E971}" srcOrd="16" destOrd="0" presId="urn:microsoft.com/office/officeart/2008/layout/LinedList"/>
    <dgm:cxn modelId="{681E3DAA-D3FA-4061-920D-CA282993EA91}" type="presParOf" srcId="{283ECABE-5E96-4CB8-BA64-54FB6C49717F}" destId="{60F614C6-AC9C-40D0-8760-EA6249E7A944}" srcOrd="17" destOrd="0" presId="urn:microsoft.com/office/officeart/2008/layout/LinedList"/>
    <dgm:cxn modelId="{7C4FA5E3-E99E-4955-9896-1FD004A31075}" type="presParOf" srcId="{60F614C6-AC9C-40D0-8760-EA6249E7A944}" destId="{56B93F57-F738-4D7E-95E7-6A5697C4A30C}" srcOrd="0" destOrd="0" presId="urn:microsoft.com/office/officeart/2008/layout/LinedList"/>
    <dgm:cxn modelId="{213F42A7-63F1-4355-A2D8-B7AC6EF08455}" type="presParOf" srcId="{60F614C6-AC9C-40D0-8760-EA6249E7A944}" destId="{D256B1AD-9A7D-4318-B55D-50EE8CC1EB1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A22065-548C-48FC-8557-D99ADD4ACD40}" type="doc">
      <dgm:prSet loTypeId="urn:microsoft.com/office/officeart/2005/8/layout/matrix3" loCatId="matrix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EBA5D220-0043-4D7D-9AEC-836AAB1286DA}">
      <dgm:prSet/>
      <dgm:spPr/>
      <dgm:t>
        <a:bodyPr/>
        <a:lstStyle/>
        <a:p>
          <a:pPr rtl="0"/>
          <a:r>
            <a:rPr lang="ru-RU" dirty="0" err="1" smtClean="0"/>
            <a:t>усні</a:t>
          </a:r>
          <a:r>
            <a:rPr lang="ru-RU" dirty="0" smtClean="0"/>
            <a:t> </a:t>
          </a:r>
          <a:r>
            <a:rPr lang="ru-RU" dirty="0" err="1" smtClean="0"/>
            <a:t>відповіді</a:t>
          </a:r>
          <a:endParaRPr lang="ru-RU" dirty="0"/>
        </a:p>
      </dgm:t>
    </dgm:pt>
    <dgm:pt modelId="{1276FAD2-2397-47C8-9384-2C7894F40CB8}" type="parTrans" cxnId="{05E3B65F-89CC-4370-A04C-98ABB436F065}">
      <dgm:prSet/>
      <dgm:spPr/>
      <dgm:t>
        <a:bodyPr/>
        <a:lstStyle/>
        <a:p>
          <a:endParaRPr lang="ru-RU"/>
        </a:p>
      </dgm:t>
    </dgm:pt>
    <dgm:pt modelId="{60621D51-85E1-4027-B8D4-948E2A13E11E}" type="sibTrans" cxnId="{05E3B65F-89CC-4370-A04C-98ABB436F065}">
      <dgm:prSet/>
      <dgm:spPr/>
      <dgm:t>
        <a:bodyPr/>
        <a:lstStyle/>
        <a:p>
          <a:endParaRPr lang="ru-RU"/>
        </a:p>
      </dgm:t>
    </dgm:pt>
    <dgm:pt modelId="{8F545EEA-944C-4BCE-88BF-58E51A22B7CB}">
      <dgm:prSet/>
      <dgm:spPr/>
      <dgm:t>
        <a:bodyPr/>
        <a:lstStyle/>
        <a:p>
          <a:pPr rtl="0"/>
          <a:r>
            <a:rPr lang="ru-RU" smtClean="0"/>
            <a:t>тестові завдання</a:t>
          </a:r>
          <a:endParaRPr lang="ru-RU"/>
        </a:p>
      </dgm:t>
    </dgm:pt>
    <dgm:pt modelId="{33286023-BCAF-4D74-8C3A-A4E748DBEB84}" type="parTrans" cxnId="{12333B72-F033-4568-983D-86301B2B455B}">
      <dgm:prSet/>
      <dgm:spPr/>
      <dgm:t>
        <a:bodyPr/>
        <a:lstStyle/>
        <a:p>
          <a:endParaRPr lang="ru-RU"/>
        </a:p>
      </dgm:t>
    </dgm:pt>
    <dgm:pt modelId="{635CAC1C-7A63-46F0-A44C-6CA784ADF7A7}" type="sibTrans" cxnId="{12333B72-F033-4568-983D-86301B2B455B}">
      <dgm:prSet/>
      <dgm:spPr/>
      <dgm:t>
        <a:bodyPr/>
        <a:lstStyle/>
        <a:p>
          <a:endParaRPr lang="ru-RU"/>
        </a:p>
      </dgm:t>
    </dgm:pt>
    <dgm:pt modelId="{84DE9E2A-4C55-40CD-A8D3-AC90F8557053}">
      <dgm:prSet/>
      <dgm:spPr/>
      <dgm:t>
        <a:bodyPr/>
        <a:lstStyle/>
        <a:p>
          <a:pPr rtl="0"/>
          <a:r>
            <a:rPr lang="ru-RU" smtClean="0"/>
            <a:t>есе</a:t>
          </a:r>
          <a:endParaRPr lang="ru-RU"/>
        </a:p>
      </dgm:t>
    </dgm:pt>
    <dgm:pt modelId="{606718FF-7499-4379-A33B-6E831D987EE8}" type="parTrans" cxnId="{4E079549-4581-4D52-8247-50DF21500930}">
      <dgm:prSet/>
      <dgm:spPr/>
      <dgm:t>
        <a:bodyPr/>
        <a:lstStyle/>
        <a:p>
          <a:endParaRPr lang="ru-RU"/>
        </a:p>
      </dgm:t>
    </dgm:pt>
    <dgm:pt modelId="{62A6D52E-34E7-4841-8450-41370F447CDE}" type="sibTrans" cxnId="{4E079549-4581-4D52-8247-50DF21500930}">
      <dgm:prSet/>
      <dgm:spPr/>
      <dgm:t>
        <a:bodyPr/>
        <a:lstStyle/>
        <a:p>
          <a:endParaRPr lang="ru-RU"/>
        </a:p>
      </dgm:t>
    </dgm:pt>
    <dgm:pt modelId="{0C72113B-AD2C-4777-9186-7BB4639E7940}">
      <dgm:prSet/>
      <dgm:spPr/>
      <dgm:t>
        <a:bodyPr/>
        <a:lstStyle/>
        <a:p>
          <a:pPr rtl="0"/>
          <a:r>
            <a:rPr lang="ru-RU" smtClean="0"/>
            <a:t>анотації</a:t>
          </a:r>
          <a:endParaRPr lang="ru-RU"/>
        </a:p>
      </dgm:t>
    </dgm:pt>
    <dgm:pt modelId="{0E4FE09A-9F80-44FD-AE2C-C60C2C12CFA0}" type="parTrans" cxnId="{8618A93C-CC9C-4DD1-9AC9-E117059C90CC}">
      <dgm:prSet/>
      <dgm:spPr/>
      <dgm:t>
        <a:bodyPr/>
        <a:lstStyle/>
        <a:p>
          <a:endParaRPr lang="ru-RU"/>
        </a:p>
      </dgm:t>
    </dgm:pt>
    <dgm:pt modelId="{B99F16FA-5669-40BC-B990-7B90B35D0335}" type="sibTrans" cxnId="{8618A93C-CC9C-4DD1-9AC9-E117059C90CC}">
      <dgm:prSet/>
      <dgm:spPr/>
      <dgm:t>
        <a:bodyPr/>
        <a:lstStyle/>
        <a:p>
          <a:endParaRPr lang="ru-RU"/>
        </a:p>
      </dgm:t>
    </dgm:pt>
    <dgm:pt modelId="{5F9FAF3F-F028-4B01-BD4C-CD059515436B}" type="pres">
      <dgm:prSet presAssocID="{03A22065-548C-48FC-8557-D99ADD4ACD4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032586-A310-4F6F-9CB6-7BB24B1F307F}" type="pres">
      <dgm:prSet presAssocID="{03A22065-548C-48FC-8557-D99ADD4ACD40}" presName="diamond" presStyleLbl="bgShp" presStyleIdx="0" presStyleCnt="1"/>
      <dgm:spPr/>
    </dgm:pt>
    <dgm:pt modelId="{5164E1AF-DDA0-461D-A6B6-B8D4AB6F4A4D}" type="pres">
      <dgm:prSet presAssocID="{03A22065-548C-48FC-8557-D99ADD4ACD40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0823B-B055-4EC2-9957-B93A9B48EB4B}" type="pres">
      <dgm:prSet presAssocID="{03A22065-548C-48FC-8557-D99ADD4ACD40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086A2-6629-41D6-9E23-7770CAFF7282}" type="pres">
      <dgm:prSet presAssocID="{03A22065-548C-48FC-8557-D99ADD4ACD40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3EC79-C857-4A7D-A419-77F497D96E64}" type="pres">
      <dgm:prSet presAssocID="{03A22065-548C-48FC-8557-D99ADD4ACD40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E3B65F-89CC-4370-A04C-98ABB436F065}" srcId="{03A22065-548C-48FC-8557-D99ADD4ACD40}" destId="{EBA5D220-0043-4D7D-9AEC-836AAB1286DA}" srcOrd="0" destOrd="0" parTransId="{1276FAD2-2397-47C8-9384-2C7894F40CB8}" sibTransId="{60621D51-85E1-4027-B8D4-948E2A13E11E}"/>
    <dgm:cxn modelId="{822AB33B-2A77-4F99-B5F6-55168432F72F}" type="presOf" srcId="{8F545EEA-944C-4BCE-88BF-58E51A22B7CB}" destId="{5B70823B-B055-4EC2-9957-B93A9B48EB4B}" srcOrd="0" destOrd="0" presId="urn:microsoft.com/office/officeart/2005/8/layout/matrix3"/>
    <dgm:cxn modelId="{8618A93C-CC9C-4DD1-9AC9-E117059C90CC}" srcId="{03A22065-548C-48FC-8557-D99ADD4ACD40}" destId="{0C72113B-AD2C-4777-9186-7BB4639E7940}" srcOrd="3" destOrd="0" parTransId="{0E4FE09A-9F80-44FD-AE2C-C60C2C12CFA0}" sibTransId="{B99F16FA-5669-40BC-B990-7B90B35D0335}"/>
    <dgm:cxn modelId="{12333B72-F033-4568-983D-86301B2B455B}" srcId="{03A22065-548C-48FC-8557-D99ADD4ACD40}" destId="{8F545EEA-944C-4BCE-88BF-58E51A22B7CB}" srcOrd="1" destOrd="0" parTransId="{33286023-BCAF-4D74-8C3A-A4E748DBEB84}" sibTransId="{635CAC1C-7A63-46F0-A44C-6CA784ADF7A7}"/>
    <dgm:cxn modelId="{472A6DCB-16F8-47C3-9C46-ECA00F121111}" type="presOf" srcId="{84DE9E2A-4C55-40CD-A8D3-AC90F8557053}" destId="{D09086A2-6629-41D6-9E23-7770CAFF7282}" srcOrd="0" destOrd="0" presId="urn:microsoft.com/office/officeart/2005/8/layout/matrix3"/>
    <dgm:cxn modelId="{B025E85B-54D2-48D5-89B3-D85826C38841}" type="presOf" srcId="{0C72113B-AD2C-4777-9186-7BB4639E7940}" destId="{9373EC79-C857-4A7D-A419-77F497D96E64}" srcOrd="0" destOrd="0" presId="urn:microsoft.com/office/officeart/2005/8/layout/matrix3"/>
    <dgm:cxn modelId="{4E079549-4581-4D52-8247-50DF21500930}" srcId="{03A22065-548C-48FC-8557-D99ADD4ACD40}" destId="{84DE9E2A-4C55-40CD-A8D3-AC90F8557053}" srcOrd="2" destOrd="0" parTransId="{606718FF-7499-4379-A33B-6E831D987EE8}" sibTransId="{62A6D52E-34E7-4841-8450-41370F447CDE}"/>
    <dgm:cxn modelId="{30236705-CCFB-4089-BDC3-9945426CD840}" type="presOf" srcId="{03A22065-548C-48FC-8557-D99ADD4ACD40}" destId="{5F9FAF3F-F028-4B01-BD4C-CD059515436B}" srcOrd="0" destOrd="0" presId="urn:microsoft.com/office/officeart/2005/8/layout/matrix3"/>
    <dgm:cxn modelId="{B7C0376C-F150-46DC-B9A2-F112234DC8B9}" type="presOf" srcId="{EBA5D220-0043-4D7D-9AEC-836AAB1286DA}" destId="{5164E1AF-DDA0-461D-A6B6-B8D4AB6F4A4D}" srcOrd="0" destOrd="0" presId="urn:microsoft.com/office/officeart/2005/8/layout/matrix3"/>
    <dgm:cxn modelId="{23166824-FF64-4773-A2AF-17476D5D5766}" type="presParOf" srcId="{5F9FAF3F-F028-4B01-BD4C-CD059515436B}" destId="{46032586-A310-4F6F-9CB6-7BB24B1F307F}" srcOrd="0" destOrd="0" presId="urn:microsoft.com/office/officeart/2005/8/layout/matrix3"/>
    <dgm:cxn modelId="{25CE80FF-46DB-4B30-A696-44B448359965}" type="presParOf" srcId="{5F9FAF3F-F028-4B01-BD4C-CD059515436B}" destId="{5164E1AF-DDA0-461D-A6B6-B8D4AB6F4A4D}" srcOrd="1" destOrd="0" presId="urn:microsoft.com/office/officeart/2005/8/layout/matrix3"/>
    <dgm:cxn modelId="{33E436F2-3C15-4905-9F08-5299919649A0}" type="presParOf" srcId="{5F9FAF3F-F028-4B01-BD4C-CD059515436B}" destId="{5B70823B-B055-4EC2-9957-B93A9B48EB4B}" srcOrd="2" destOrd="0" presId="urn:microsoft.com/office/officeart/2005/8/layout/matrix3"/>
    <dgm:cxn modelId="{CC52F954-4335-4558-87C0-E4EBCC1BC0D5}" type="presParOf" srcId="{5F9FAF3F-F028-4B01-BD4C-CD059515436B}" destId="{D09086A2-6629-41D6-9E23-7770CAFF7282}" srcOrd="3" destOrd="0" presId="urn:microsoft.com/office/officeart/2005/8/layout/matrix3"/>
    <dgm:cxn modelId="{86275B89-9363-4591-A92F-9229230A0D96}" type="presParOf" srcId="{5F9FAF3F-F028-4B01-BD4C-CD059515436B}" destId="{9373EC79-C857-4A7D-A419-77F497D96E6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A8D77A-D5CB-4236-886E-E2FD1BA26AC7}" type="doc">
      <dgm:prSet loTypeId="urn:microsoft.com/office/officeart/2005/8/layout/venn1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E3DBBCF-C6E9-4A5A-93C7-0D8ECEF0DC81}">
      <dgm:prSet/>
      <dgm:spPr/>
      <dgm:t>
        <a:bodyPr/>
        <a:lstStyle/>
        <a:p>
          <a:pPr rtl="0"/>
          <a:r>
            <a:rPr lang="uk-UA" dirty="0" smtClean="0"/>
            <a:t>екзамен</a:t>
          </a:r>
          <a:endParaRPr lang="ru-RU" dirty="0"/>
        </a:p>
      </dgm:t>
    </dgm:pt>
    <dgm:pt modelId="{2E52DD79-277C-4B21-91D4-A01BB9565883}" type="parTrans" cxnId="{7DDB335C-46E5-4CE8-BA4E-CD2B17064363}">
      <dgm:prSet/>
      <dgm:spPr/>
      <dgm:t>
        <a:bodyPr/>
        <a:lstStyle/>
        <a:p>
          <a:endParaRPr lang="ru-RU"/>
        </a:p>
      </dgm:t>
    </dgm:pt>
    <dgm:pt modelId="{87C64E5E-54EC-4CDD-A42B-9F53453C802C}" type="sibTrans" cxnId="{7DDB335C-46E5-4CE8-BA4E-CD2B17064363}">
      <dgm:prSet/>
      <dgm:spPr/>
      <dgm:t>
        <a:bodyPr/>
        <a:lstStyle/>
        <a:p>
          <a:endParaRPr lang="ru-RU"/>
        </a:p>
      </dgm:t>
    </dgm:pt>
    <dgm:pt modelId="{DA8851EE-FE2B-4F54-AD31-A3BE1CB2D575}" type="pres">
      <dgm:prSet presAssocID="{5EA8D77A-D5CB-4236-886E-E2FD1BA26AC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6A2C77-CF32-4C0C-B384-5A15D5FCAFE8}" type="pres">
      <dgm:prSet presAssocID="{2E3DBBCF-C6E9-4A5A-93C7-0D8ECEF0DC81}" presName="circ1TxSh" presStyleLbl="vennNode1" presStyleIdx="0" presStyleCnt="1" custScaleX="90311" custScaleY="43123"/>
      <dgm:spPr/>
      <dgm:t>
        <a:bodyPr/>
        <a:lstStyle/>
        <a:p>
          <a:endParaRPr lang="ru-RU"/>
        </a:p>
      </dgm:t>
    </dgm:pt>
  </dgm:ptLst>
  <dgm:cxnLst>
    <dgm:cxn modelId="{FB48D516-4B16-4170-92DB-A1991F8DE4C3}" type="presOf" srcId="{2E3DBBCF-C6E9-4A5A-93C7-0D8ECEF0DC81}" destId="{B16A2C77-CF32-4C0C-B384-5A15D5FCAFE8}" srcOrd="0" destOrd="0" presId="urn:microsoft.com/office/officeart/2005/8/layout/venn1"/>
    <dgm:cxn modelId="{A2A58046-3D07-47A3-BCE4-9CDE1144C7EA}" type="presOf" srcId="{5EA8D77A-D5CB-4236-886E-E2FD1BA26AC7}" destId="{DA8851EE-FE2B-4F54-AD31-A3BE1CB2D575}" srcOrd="0" destOrd="0" presId="urn:microsoft.com/office/officeart/2005/8/layout/venn1"/>
    <dgm:cxn modelId="{7DDB335C-46E5-4CE8-BA4E-CD2B17064363}" srcId="{5EA8D77A-D5CB-4236-886E-E2FD1BA26AC7}" destId="{2E3DBBCF-C6E9-4A5A-93C7-0D8ECEF0DC81}" srcOrd="0" destOrd="0" parTransId="{2E52DD79-277C-4B21-91D4-A01BB9565883}" sibTransId="{87C64E5E-54EC-4CDD-A42B-9F53453C802C}"/>
    <dgm:cxn modelId="{A95C68E4-77CA-475F-A478-FFBB03FE2222}" type="presParOf" srcId="{DA8851EE-FE2B-4F54-AD31-A3BE1CB2D575}" destId="{B16A2C77-CF32-4C0C-B384-5A15D5FCAFE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6F0B17-DCEE-4ECD-8A73-38CB9B89C69D}" type="doc">
      <dgm:prSet loTypeId="urn:microsoft.com/office/officeart/2005/8/layout/list1" loCatId="list" qsTypeId="urn:microsoft.com/office/officeart/2005/8/quickstyle/3d1" qsCatId="3D" csTypeId="urn:microsoft.com/office/officeart/2005/8/colors/accent1_4" csCatId="accent1"/>
      <dgm:spPr/>
      <dgm:t>
        <a:bodyPr/>
        <a:lstStyle/>
        <a:p>
          <a:endParaRPr lang="ru-RU"/>
        </a:p>
      </dgm:t>
    </dgm:pt>
    <dgm:pt modelId="{CF431ADE-158D-48AC-9DE7-E4B0F695F4F9}">
      <dgm:prSet/>
      <dgm:spPr/>
      <dgm:t>
        <a:bodyPr/>
        <a:lstStyle/>
        <a:p>
          <a:pPr rtl="0"/>
          <a:r>
            <a:rPr lang="en-US" dirty="0" smtClean="0"/>
            <a:t>Module 1. Politics</a:t>
          </a:r>
          <a:endParaRPr lang="ru-RU" dirty="0"/>
        </a:p>
      </dgm:t>
    </dgm:pt>
    <dgm:pt modelId="{CB939C0B-53B8-49AD-8206-89E36236D14A}" type="parTrans" cxnId="{50FD9C23-C255-4238-A93D-0E6295604745}">
      <dgm:prSet/>
      <dgm:spPr/>
      <dgm:t>
        <a:bodyPr/>
        <a:lstStyle/>
        <a:p>
          <a:endParaRPr lang="ru-RU"/>
        </a:p>
      </dgm:t>
    </dgm:pt>
    <dgm:pt modelId="{6A24F18B-3552-4301-AA7F-F8A221F83E9C}" type="sibTrans" cxnId="{50FD9C23-C255-4238-A93D-0E6295604745}">
      <dgm:prSet/>
      <dgm:spPr/>
      <dgm:t>
        <a:bodyPr/>
        <a:lstStyle/>
        <a:p>
          <a:endParaRPr lang="ru-RU"/>
        </a:p>
      </dgm:t>
    </dgm:pt>
    <dgm:pt modelId="{CC50C0E8-9A57-4301-B10A-EEBBFA14057F}" type="pres">
      <dgm:prSet presAssocID="{BD6F0B17-DCEE-4ECD-8A73-38CB9B89C6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D61297-2DCE-40D1-BD7C-EF72B358AFF8}" type="pres">
      <dgm:prSet presAssocID="{CF431ADE-158D-48AC-9DE7-E4B0F695F4F9}" presName="parentLin" presStyleCnt="0"/>
      <dgm:spPr/>
    </dgm:pt>
    <dgm:pt modelId="{B7EEE189-5510-4D4F-88D4-536BCCDBA403}" type="pres">
      <dgm:prSet presAssocID="{CF431ADE-158D-48AC-9DE7-E4B0F695F4F9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B47E31AE-26A9-4042-8C9F-9944A44CE341}" type="pres">
      <dgm:prSet presAssocID="{CF431ADE-158D-48AC-9DE7-E4B0F695F4F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2504A-EA06-4A8F-93A3-9E6595031894}" type="pres">
      <dgm:prSet presAssocID="{CF431ADE-158D-48AC-9DE7-E4B0F695F4F9}" presName="negativeSpace" presStyleCnt="0"/>
      <dgm:spPr/>
    </dgm:pt>
    <dgm:pt modelId="{723B66F4-FA3E-4B98-A046-C3E0C5D33F1A}" type="pres">
      <dgm:prSet presAssocID="{CF431ADE-158D-48AC-9DE7-E4B0F695F4F9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BA5BF00-282E-4505-9A5B-9D5B77B3D4A2}" type="presOf" srcId="{BD6F0B17-DCEE-4ECD-8A73-38CB9B89C69D}" destId="{CC50C0E8-9A57-4301-B10A-EEBBFA14057F}" srcOrd="0" destOrd="0" presId="urn:microsoft.com/office/officeart/2005/8/layout/list1"/>
    <dgm:cxn modelId="{41206BD7-3148-4794-A152-531E9701C88F}" type="presOf" srcId="{CF431ADE-158D-48AC-9DE7-E4B0F695F4F9}" destId="{B47E31AE-26A9-4042-8C9F-9944A44CE341}" srcOrd="1" destOrd="0" presId="urn:microsoft.com/office/officeart/2005/8/layout/list1"/>
    <dgm:cxn modelId="{BDD0AD50-A8E2-42E6-B592-5E68DA8DFA48}" type="presOf" srcId="{CF431ADE-158D-48AC-9DE7-E4B0F695F4F9}" destId="{B7EEE189-5510-4D4F-88D4-536BCCDBA403}" srcOrd="0" destOrd="0" presId="urn:microsoft.com/office/officeart/2005/8/layout/list1"/>
    <dgm:cxn modelId="{50FD9C23-C255-4238-A93D-0E6295604745}" srcId="{BD6F0B17-DCEE-4ECD-8A73-38CB9B89C69D}" destId="{CF431ADE-158D-48AC-9DE7-E4B0F695F4F9}" srcOrd="0" destOrd="0" parTransId="{CB939C0B-53B8-49AD-8206-89E36236D14A}" sibTransId="{6A24F18B-3552-4301-AA7F-F8A221F83E9C}"/>
    <dgm:cxn modelId="{ECBA5939-7268-4699-A2E4-92B6A00C4FF2}" type="presParOf" srcId="{CC50C0E8-9A57-4301-B10A-EEBBFA14057F}" destId="{5AD61297-2DCE-40D1-BD7C-EF72B358AFF8}" srcOrd="0" destOrd="0" presId="urn:microsoft.com/office/officeart/2005/8/layout/list1"/>
    <dgm:cxn modelId="{44A8B465-BC5C-400A-9DC4-81CD5F297FBA}" type="presParOf" srcId="{5AD61297-2DCE-40D1-BD7C-EF72B358AFF8}" destId="{B7EEE189-5510-4D4F-88D4-536BCCDBA403}" srcOrd="0" destOrd="0" presId="urn:microsoft.com/office/officeart/2005/8/layout/list1"/>
    <dgm:cxn modelId="{08143EE0-6B2E-4962-996F-0EB55854A69D}" type="presParOf" srcId="{5AD61297-2DCE-40D1-BD7C-EF72B358AFF8}" destId="{B47E31AE-26A9-4042-8C9F-9944A44CE341}" srcOrd="1" destOrd="0" presId="urn:microsoft.com/office/officeart/2005/8/layout/list1"/>
    <dgm:cxn modelId="{696B2D28-79AB-439C-A250-DA7AF405E845}" type="presParOf" srcId="{CC50C0E8-9A57-4301-B10A-EEBBFA14057F}" destId="{C142504A-EA06-4A8F-93A3-9E6595031894}" srcOrd="1" destOrd="0" presId="urn:microsoft.com/office/officeart/2005/8/layout/list1"/>
    <dgm:cxn modelId="{3F0EEFF6-A145-4914-8A48-76CC5AB4E908}" type="presParOf" srcId="{CC50C0E8-9A57-4301-B10A-EEBBFA14057F}" destId="{723B66F4-FA3E-4B98-A046-C3E0C5D33F1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2C175B-6624-4D28-BF53-0053C99B6C0A}" type="doc">
      <dgm:prSet loTypeId="urn:microsoft.com/office/officeart/2008/layout/PictureStrips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CF23E2-ABA8-43F3-9E76-408AF6BDBF95}">
      <dgm:prSet/>
      <dgm:spPr/>
      <dgm:t>
        <a:bodyPr/>
        <a:lstStyle/>
        <a:p>
          <a:pPr rtl="0"/>
          <a:r>
            <a:rPr lang="en-US" smtClean="0"/>
            <a:t>British Monarchy</a:t>
          </a:r>
          <a:endParaRPr lang="ru-RU"/>
        </a:p>
      </dgm:t>
    </dgm:pt>
    <dgm:pt modelId="{5711120D-E5A4-4241-A40B-46F8600A347F}" type="parTrans" cxnId="{54A9D0DA-B906-421B-8638-0A8397E2D73A}">
      <dgm:prSet/>
      <dgm:spPr/>
      <dgm:t>
        <a:bodyPr/>
        <a:lstStyle/>
        <a:p>
          <a:endParaRPr lang="ru-RU"/>
        </a:p>
      </dgm:t>
    </dgm:pt>
    <dgm:pt modelId="{365D7D4C-A2B9-42EF-A208-295C7AB0F7C1}" type="sibTrans" cxnId="{54A9D0DA-B906-421B-8638-0A8397E2D73A}">
      <dgm:prSet/>
      <dgm:spPr/>
      <dgm:t>
        <a:bodyPr/>
        <a:lstStyle/>
        <a:p>
          <a:endParaRPr lang="ru-RU"/>
        </a:p>
      </dgm:t>
    </dgm:pt>
    <dgm:pt modelId="{1FEFD474-AA00-4846-BA28-D9D43A567333}">
      <dgm:prSet/>
      <dgm:spPr/>
      <dgm:t>
        <a:bodyPr/>
        <a:lstStyle/>
        <a:p>
          <a:pPr rtl="0"/>
          <a:r>
            <a:rPr lang="en-US" smtClean="0"/>
            <a:t>The UK Parliament</a:t>
          </a:r>
          <a:endParaRPr lang="ru-RU"/>
        </a:p>
      </dgm:t>
    </dgm:pt>
    <dgm:pt modelId="{209EAE44-4E8B-4484-9F5A-E8AECE92F015}" type="parTrans" cxnId="{86AD8C36-A09A-46DD-A8F0-657DFBDC6562}">
      <dgm:prSet/>
      <dgm:spPr/>
      <dgm:t>
        <a:bodyPr/>
        <a:lstStyle/>
        <a:p>
          <a:endParaRPr lang="ru-RU"/>
        </a:p>
      </dgm:t>
    </dgm:pt>
    <dgm:pt modelId="{F4FACE29-EBD0-4860-A46D-639FE41316FF}" type="sibTrans" cxnId="{86AD8C36-A09A-46DD-A8F0-657DFBDC6562}">
      <dgm:prSet/>
      <dgm:spPr/>
      <dgm:t>
        <a:bodyPr/>
        <a:lstStyle/>
        <a:p>
          <a:endParaRPr lang="ru-RU"/>
        </a:p>
      </dgm:t>
    </dgm:pt>
    <dgm:pt modelId="{F7C6C73A-3EAA-440C-9547-FD1654141C34}">
      <dgm:prSet/>
      <dgm:spPr/>
      <dgm:t>
        <a:bodyPr/>
        <a:lstStyle/>
        <a:p>
          <a:pPr rtl="0"/>
          <a:r>
            <a:rPr lang="en-US" smtClean="0"/>
            <a:t>The US Presidency</a:t>
          </a:r>
          <a:endParaRPr lang="ru-RU"/>
        </a:p>
      </dgm:t>
    </dgm:pt>
    <dgm:pt modelId="{927FD7C0-5B89-43A4-98F2-AA463A932011}" type="parTrans" cxnId="{4B83449E-38F3-4123-9883-DD4BED2F9404}">
      <dgm:prSet/>
      <dgm:spPr/>
      <dgm:t>
        <a:bodyPr/>
        <a:lstStyle/>
        <a:p>
          <a:endParaRPr lang="ru-RU"/>
        </a:p>
      </dgm:t>
    </dgm:pt>
    <dgm:pt modelId="{B5466F6C-AE6F-43E8-83BB-22D8CF023EBA}" type="sibTrans" cxnId="{4B83449E-38F3-4123-9883-DD4BED2F9404}">
      <dgm:prSet/>
      <dgm:spPr/>
      <dgm:t>
        <a:bodyPr/>
        <a:lstStyle/>
        <a:p>
          <a:endParaRPr lang="ru-RU"/>
        </a:p>
      </dgm:t>
    </dgm:pt>
    <dgm:pt modelId="{2C34E718-DC33-450A-B737-534DD4D42C4E}">
      <dgm:prSet/>
      <dgm:spPr/>
      <dgm:t>
        <a:bodyPr/>
        <a:lstStyle/>
        <a:p>
          <a:pPr rtl="0"/>
          <a:r>
            <a:rPr lang="en-US" smtClean="0"/>
            <a:t>The USA Congress</a:t>
          </a:r>
          <a:endParaRPr lang="ru-RU"/>
        </a:p>
      </dgm:t>
    </dgm:pt>
    <dgm:pt modelId="{2086122C-A0DD-4C5A-AE46-947126A9B05F}" type="parTrans" cxnId="{37A314BD-27C7-4581-A655-5D7686C3E636}">
      <dgm:prSet/>
      <dgm:spPr/>
      <dgm:t>
        <a:bodyPr/>
        <a:lstStyle/>
        <a:p>
          <a:endParaRPr lang="ru-RU"/>
        </a:p>
      </dgm:t>
    </dgm:pt>
    <dgm:pt modelId="{F757F11F-3287-4BA4-96E8-FCE68D7A802F}" type="sibTrans" cxnId="{37A314BD-27C7-4581-A655-5D7686C3E636}">
      <dgm:prSet/>
      <dgm:spPr/>
      <dgm:t>
        <a:bodyPr/>
        <a:lstStyle/>
        <a:p>
          <a:endParaRPr lang="ru-RU"/>
        </a:p>
      </dgm:t>
    </dgm:pt>
    <dgm:pt modelId="{F27C0E88-F477-4584-A86E-FB3B6D5A7F8F}">
      <dgm:prSet/>
      <dgm:spPr/>
      <dgm:t>
        <a:bodyPr/>
        <a:lstStyle/>
        <a:p>
          <a:pPr rtl="0"/>
          <a:r>
            <a:rPr lang="en-US" smtClean="0"/>
            <a:t>Political System of Ukraine</a:t>
          </a:r>
          <a:endParaRPr lang="ru-RU"/>
        </a:p>
      </dgm:t>
    </dgm:pt>
    <dgm:pt modelId="{72213A3F-F70F-4D98-8884-86A80DED4BF4}" type="parTrans" cxnId="{87866B0F-55A9-46B7-AC62-EBC31079038F}">
      <dgm:prSet/>
      <dgm:spPr/>
      <dgm:t>
        <a:bodyPr/>
        <a:lstStyle/>
        <a:p>
          <a:endParaRPr lang="ru-RU"/>
        </a:p>
      </dgm:t>
    </dgm:pt>
    <dgm:pt modelId="{ED13F2D8-2F00-423A-B869-F44B29F979D1}" type="sibTrans" cxnId="{87866B0F-55A9-46B7-AC62-EBC31079038F}">
      <dgm:prSet/>
      <dgm:spPr/>
      <dgm:t>
        <a:bodyPr/>
        <a:lstStyle/>
        <a:p>
          <a:endParaRPr lang="ru-RU"/>
        </a:p>
      </dgm:t>
    </dgm:pt>
    <dgm:pt modelId="{EF25E981-487C-4989-8310-9C8F571B9729}">
      <dgm:prSet/>
      <dgm:spPr/>
      <dgm:t>
        <a:bodyPr/>
        <a:lstStyle/>
        <a:p>
          <a:pPr rtl="0"/>
          <a:r>
            <a:rPr lang="en-US" smtClean="0"/>
            <a:t>Political Parties of the UK, USA, Ukraine</a:t>
          </a:r>
          <a:endParaRPr lang="ru-RU"/>
        </a:p>
      </dgm:t>
    </dgm:pt>
    <dgm:pt modelId="{86D6E41C-21D2-46E8-9B9E-F54F5CA274EB}" type="parTrans" cxnId="{44798A64-9A40-42BF-B0DB-697E2FEA1482}">
      <dgm:prSet/>
      <dgm:spPr/>
      <dgm:t>
        <a:bodyPr/>
        <a:lstStyle/>
        <a:p>
          <a:endParaRPr lang="ru-RU"/>
        </a:p>
      </dgm:t>
    </dgm:pt>
    <dgm:pt modelId="{4CE7F4C0-3B01-47D6-8C4F-E7ECDC8DDDC2}" type="sibTrans" cxnId="{44798A64-9A40-42BF-B0DB-697E2FEA1482}">
      <dgm:prSet/>
      <dgm:spPr/>
      <dgm:t>
        <a:bodyPr/>
        <a:lstStyle/>
        <a:p>
          <a:endParaRPr lang="ru-RU"/>
        </a:p>
      </dgm:t>
    </dgm:pt>
    <dgm:pt modelId="{93FE7E19-6F49-43DA-A3A6-BAA8AA37106D}">
      <dgm:prSet/>
      <dgm:spPr/>
      <dgm:t>
        <a:bodyPr/>
        <a:lstStyle/>
        <a:p>
          <a:pPr rtl="0"/>
          <a:r>
            <a:rPr lang="en-US" smtClean="0"/>
            <a:t>Election System of the UK, USA, Ukraine</a:t>
          </a:r>
          <a:endParaRPr lang="ru-RU"/>
        </a:p>
      </dgm:t>
    </dgm:pt>
    <dgm:pt modelId="{A936B73C-794D-43DA-BFF7-AABC54A08106}" type="parTrans" cxnId="{91EC8705-9399-4FDA-8C00-202E128BEE8B}">
      <dgm:prSet/>
      <dgm:spPr/>
      <dgm:t>
        <a:bodyPr/>
        <a:lstStyle/>
        <a:p>
          <a:endParaRPr lang="ru-RU"/>
        </a:p>
      </dgm:t>
    </dgm:pt>
    <dgm:pt modelId="{DC2294CE-2B03-4946-8838-D8FE1DE2E85E}" type="sibTrans" cxnId="{91EC8705-9399-4FDA-8C00-202E128BEE8B}">
      <dgm:prSet/>
      <dgm:spPr/>
      <dgm:t>
        <a:bodyPr/>
        <a:lstStyle/>
        <a:p>
          <a:endParaRPr lang="ru-RU"/>
        </a:p>
      </dgm:t>
    </dgm:pt>
    <dgm:pt modelId="{E7C5E18B-2D8C-458D-B252-03691EAFD064}" type="pres">
      <dgm:prSet presAssocID="{952C175B-6624-4D28-BF53-0053C99B6C0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ADA58F-5735-4C71-8342-52E885269D99}" type="pres">
      <dgm:prSet presAssocID="{E3CF23E2-ABA8-43F3-9E76-408AF6BDBF95}" presName="composite" presStyleCnt="0"/>
      <dgm:spPr/>
    </dgm:pt>
    <dgm:pt modelId="{02BB930D-3AAA-4108-A143-10EBE299EDE6}" type="pres">
      <dgm:prSet presAssocID="{E3CF23E2-ABA8-43F3-9E76-408AF6BDBF95}" presName="rect1" presStyleLbl="tr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14C545-0746-4D2C-A4F4-75A31FEA4ED5}" type="pres">
      <dgm:prSet presAssocID="{E3CF23E2-ABA8-43F3-9E76-408AF6BDBF95}" presName="rect2" presStyleLbl="fgImgPlac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</dgm:spPr>
    </dgm:pt>
    <dgm:pt modelId="{346A4383-67C0-4C38-B00F-B313C3179705}" type="pres">
      <dgm:prSet presAssocID="{365D7D4C-A2B9-42EF-A208-295C7AB0F7C1}" presName="sibTrans" presStyleCnt="0"/>
      <dgm:spPr/>
    </dgm:pt>
    <dgm:pt modelId="{3DF7D329-08AC-4B47-B91C-214EF2BF2BCC}" type="pres">
      <dgm:prSet presAssocID="{1FEFD474-AA00-4846-BA28-D9D43A567333}" presName="composite" presStyleCnt="0"/>
      <dgm:spPr/>
    </dgm:pt>
    <dgm:pt modelId="{88121085-F4CE-4C61-B690-A85434FE0656}" type="pres">
      <dgm:prSet presAssocID="{1FEFD474-AA00-4846-BA28-D9D43A567333}" presName="rect1" presStyleLbl="tr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22D49-30BB-4E28-AA20-6EB919F85D65}" type="pres">
      <dgm:prSet presAssocID="{1FEFD474-AA00-4846-BA28-D9D43A567333}" presName="rect2" presStyleLbl="fgImgPlace1" presStyleIdx="1" presStyleCnt="7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</dgm:spPr>
    </dgm:pt>
    <dgm:pt modelId="{45955EED-2015-4268-B7CD-F0D0DA943561}" type="pres">
      <dgm:prSet presAssocID="{F4FACE29-EBD0-4860-A46D-639FE41316FF}" presName="sibTrans" presStyleCnt="0"/>
      <dgm:spPr/>
    </dgm:pt>
    <dgm:pt modelId="{13C95B04-E3F9-4A05-B924-F69E48BE0DF3}" type="pres">
      <dgm:prSet presAssocID="{F7C6C73A-3EAA-440C-9547-FD1654141C34}" presName="composite" presStyleCnt="0"/>
      <dgm:spPr/>
    </dgm:pt>
    <dgm:pt modelId="{B0C8ACF9-E7AB-4294-A234-4CDB307F0A76}" type="pres">
      <dgm:prSet presAssocID="{F7C6C73A-3EAA-440C-9547-FD1654141C34}" presName="rect1" presStyleLbl="tr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A2AFD-EE31-4A8C-B48C-5981CA758339}" type="pres">
      <dgm:prSet presAssocID="{F7C6C73A-3EAA-440C-9547-FD1654141C34}" presName="rect2" presStyleLbl="fgImgPlace1" presStyleIdx="2" presStyleCnt="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1000" r="-81000"/>
          </a:stretch>
        </a:blipFill>
      </dgm:spPr>
    </dgm:pt>
    <dgm:pt modelId="{FDEC99A1-B0A5-4214-BE25-E84D822CDB1B}" type="pres">
      <dgm:prSet presAssocID="{B5466F6C-AE6F-43E8-83BB-22D8CF023EBA}" presName="sibTrans" presStyleCnt="0"/>
      <dgm:spPr/>
    </dgm:pt>
    <dgm:pt modelId="{A160B9A8-FDF9-468B-9100-390B9F142733}" type="pres">
      <dgm:prSet presAssocID="{2C34E718-DC33-450A-B737-534DD4D42C4E}" presName="composite" presStyleCnt="0"/>
      <dgm:spPr/>
    </dgm:pt>
    <dgm:pt modelId="{9FBE97E2-272A-4BF0-A2F5-7B57AF6E37AD}" type="pres">
      <dgm:prSet presAssocID="{2C34E718-DC33-450A-B737-534DD4D42C4E}" presName="rect1" presStyleLbl="tr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C6C72-043E-43A5-88BC-132BCC7F2F19}" type="pres">
      <dgm:prSet presAssocID="{2C34E718-DC33-450A-B737-534DD4D42C4E}" presName="rect2" presStyleLbl="fgImgPlace1" presStyleIdx="3" presStyleCnt="7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91CDDC56-6243-449D-88FE-92A322F24BE2}" type="pres">
      <dgm:prSet presAssocID="{F757F11F-3287-4BA4-96E8-FCE68D7A802F}" presName="sibTrans" presStyleCnt="0"/>
      <dgm:spPr/>
    </dgm:pt>
    <dgm:pt modelId="{A085157D-9949-4364-AE57-22A49EB7CC5D}" type="pres">
      <dgm:prSet presAssocID="{F27C0E88-F477-4584-A86E-FB3B6D5A7F8F}" presName="composite" presStyleCnt="0"/>
      <dgm:spPr/>
    </dgm:pt>
    <dgm:pt modelId="{4097DB16-2FC2-4E95-ADB1-61F094E4E4FB}" type="pres">
      <dgm:prSet presAssocID="{F27C0E88-F477-4584-A86E-FB3B6D5A7F8F}" presName="rect1" presStyleLbl="tr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3E90DC-7FBD-4E58-8381-9E0D2DC56302}" type="pres">
      <dgm:prSet presAssocID="{F27C0E88-F477-4584-A86E-FB3B6D5A7F8F}" presName="rect2" presStyleLbl="fgImgPlace1" presStyleIdx="4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6000" r="-76000"/>
          </a:stretch>
        </a:blipFill>
      </dgm:spPr>
      <dgm:t>
        <a:bodyPr/>
        <a:lstStyle/>
        <a:p>
          <a:endParaRPr lang="ru-RU"/>
        </a:p>
      </dgm:t>
    </dgm:pt>
    <dgm:pt modelId="{D7F4DA8E-A424-4ED0-B576-C21C4A570264}" type="pres">
      <dgm:prSet presAssocID="{ED13F2D8-2F00-423A-B869-F44B29F979D1}" presName="sibTrans" presStyleCnt="0"/>
      <dgm:spPr/>
    </dgm:pt>
    <dgm:pt modelId="{790D73EA-551D-4CA9-9AE8-77CE214FEC91}" type="pres">
      <dgm:prSet presAssocID="{EF25E981-487C-4989-8310-9C8F571B9729}" presName="composite" presStyleCnt="0"/>
      <dgm:spPr/>
    </dgm:pt>
    <dgm:pt modelId="{6B1266EC-53CA-42E3-AB9A-32C437E4DA37}" type="pres">
      <dgm:prSet presAssocID="{EF25E981-487C-4989-8310-9C8F571B9729}" presName="rect1" presStyleLbl="tr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7EBF6-E5AB-4A0A-8C3E-B1B505809230}" type="pres">
      <dgm:prSet presAssocID="{EF25E981-487C-4989-8310-9C8F571B9729}" presName="rect2" presStyleLbl="fgImgPlace1" presStyleIdx="5" presStyleCnt="7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  <dgm:pt modelId="{07FFDD7A-818E-4012-9672-39569C9E5C53}" type="pres">
      <dgm:prSet presAssocID="{4CE7F4C0-3B01-47D6-8C4F-E7ECDC8DDDC2}" presName="sibTrans" presStyleCnt="0"/>
      <dgm:spPr/>
    </dgm:pt>
    <dgm:pt modelId="{570C9AC5-CFAD-4662-8AF8-6E234F08BB44}" type="pres">
      <dgm:prSet presAssocID="{93FE7E19-6F49-43DA-A3A6-BAA8AA37106D}" presName="composite" presStyleCnt="0"/>
      <dgm:spPr/>
    </dgm:pt>
    <dgm:pt modelId="{2F47BBB9-1E1D-4FD0-B6C2-56398B987B4E}" type="pres">
      <dgm:prSet presAssocID="{93FE7E19-6F49-43DA-A3A6-BAA8AA37106D}" presName="rect1" presStyleLbl="tr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232E0-46B0-4A7C-A8F2-B23B9B193B2E}" type="pres">
      <dgm:prSet presAssocID="{93FE7E19-6F49-43DA-A3A6-BAA8AA37106D}" presName="rect2" presStyleLbl="fgImgPlace1" presStyleIdx="6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ru-RU"/>
        </a:p>
      </dgm:t>
    </dgm:pt>
  </dgm:ptLst>
  <dgm:cxnLst>
    <dgm:cxn modelId="{78FBAB2A-D4E4-44FB-8BF6-F09610677887}" type="presOf" srcId="{952C175B-6624-4D28-BF53-0053C99B6C0A}" destId="{E7C5E18B-2D8C-458D-B252-03691EAFD064}" srcOrd="0" destOrd="0" presId="urn:microsoft.com/office/officeart/2008/layout/PictureStrips"/>
    <dgm:cxn modelId="{FD1A7386-785D-429E-900C-B581D1DB5AA6}" type="presOf" srcId="{93FE7E19-6F49-43DA-A3A6-BAA8AA37106D}" destId="{2F47BBB9-1E1D-4FD0-B6C2-56398B987B4E}" srcOrd="0" destOrd="0" presId="urn:microsoft.com/office/officeart/2008/layout/PictureStrips"/>
    <dgm:cxn modelId="{4EBC9939-4095-440E-A094-C3C56C8326B6}" type="presOf" srcId="{1FEFD474-AA00-4846-BA28-D9D43A567333}" destId="{88121085-F4CE-4C61-B690-A85434FE0656}" srcOrd="0" destOrd="0" presId="urn:microsoft.com/office/officeart/2008/layout/PictureStrips"/>
    <dgm:cxn modelId="{37A314BD-27C7-4581-A655-5D7686C3E636}" srcId="{952C175B-6624-4D28-BF53-0053C99B6C0A}" destId="{2C34E718-DC33-450A-B737-534DD4D42C4E}" srcOrd="3" destOrd="0" parTransId="{2086122C-A0DD-4C5A-AE46-947126A9B05F}" sibTransId="{F757F11F-3287-4BA4-96E8-FCE68D7A802F}"/>
    <dgm:cxn modelId="{54A9D0DA-B906-421B-8638-0A8397E2D73A}" srcId="{952C175B-6624-4D28-BF53-0053C99B6C0A}" destId="{E3CF23E2-ABA8-43F3-9E76-408AF6BDBF95}" srcOrd="0" destOrd="0" parTransId="{5711120D-E5A4-4241-A40B-46F8600A347F}" sibTransId="{365D7D4C-A2B9-42EF-A208-295C7AB0F7C1}"/>
    <dgm:cxn modelId="{FFC70242-F8A2-4B1E-8FA1-72D5773791B6}" type="presOf" srcId="{E3CF23E2-ABA8-43F3-9E76-408AF6BDBF95}" destId="{02BB930D-3AAA-4108-A143-10EBE299EDE6}" srcOrd="0" destOrd="0" presId="urn:microsoft.com/office/officeart/2008/layout/PictureStrips"/>
    <dgm:cxn modelId="{44798A64-9A40-42BF-B0DB-697E2FEA1482}" srcId="{952C175B-6624-4D28-BF53-0053C99B6C0A}" destId="{EF25E981-487C-4989-8310-9C8F571B9729}" srcOrd="5" destOrd="0" parTransId="{86D6E41C-21D2-46E8-9B9E-F54F5CA274EB}" sibTransId="{4CE7F4C0-3B01-47D6-8C4F-E7ECDC8DDDC2}"/>
    <dgm:cxn modelId="{03795CE2-5042-45C6-B7E9-A7D54DC12DCA}" type="presOf" srcId="{EF25E981-487C-4989-8310-9C8F571B9729}" destId="{6B1266EC-53CA-42E3-AB9A-32C437E4DA37}" srcOrd="0" destOrd="0" presId="urn:microsoft.com/office/officeart/2008/layout/PictureStrips"/>
    <dgm:cxn modelId="{87866B0F-55A9-46B7-AC62-EBC31079038F}" srcId="{952C175B-6624-4D28-BF53-0053C99B6C0A}" destId="{F27C0E88-F477-4584-A86E-FB3B6D5A7F8F}" srcOrd="4" destOrd="0" parTransId="{72213A3F-F70F-4D98-8884-86A80DED4BF4}" sibTransId="{ED13F2D8-2F00-423A-B869-F44B29F979D1}"/>
    <dgm:cxn modelId="{4B83449E-38F3-4123-9883-DD4BED2F9404}" srcId="{952C175B-6624-4D28-BF53-0053C99B6C0A}" destId="{F7C6C73A-3EAA-440C-9547-FD1654141C34}" srcOrd="2" destOrd="0" parTransId="{927FD7C0-5B89-43A4-98F2-AA463A932011}" sibTransId="{B5466F6C-AE6F-43E8-83BB-22D8CF023EBA}"/>
    <dgm:cxn modelId="{91EC8705-9399-4FDA-8C00-202E128BEE8B}" srcId="{952C175B-6624-4D28-BF53-0053C99B6C0A}" destId="{93FE7E19-6F49-43DA-A3A6-BAA8AA37106D}" srcOrd="6" destOrd="0" parTransId="{A936B73C-794D-43DA-BFF7-AABC54A08106}" sibTransId="{DC2294CE-2B03-4946-8838-D8FE1DE2E85E}"/>
    <dgm:cxn modelId="{2D0A224F-E999-4401-A876-67EFBDCE75D8}" type="presOf" srcId="{2C34E718-DC33-450A-B737-534DD4D42C4E}" destId="{9FBE97E2-272A-4BF0-A2F5-7B57AF6E37AD}" srcOrd="0" destOrd="0" presId="urn:microsoft.com/office/officeart/2008/layout/PictureStrips"/>
    <dgm:cxn modelId="{5F6B5414-775F-40DC-941A-2E4C0D4D5F2C}" type="presOf" srcId="{F7C6C73A-3EAA-440C-9547-FD1654141C34}" destId="{B0C8ACF9-E7AB-4294-A234-4CDB307F0A76}" srcOrd="0" destOrd="0" presId="urn:microsoft.com/office/officeart/2008/layout/PictureStrips"/>
    <dgm:cxn modelId="{86AD8C36-A09A-46DD-A8F0-657DFBDC6562}" srcId="{952C175B-6624-4D28-BF53-0053C99B6C0A}" destId="{1FEFD474-AA00-4846-BA28-D9D43A567333}" srcOrd="1" destOrd="0" parTransId="{209EAE44-4E8B-4484-9F5A-E8AECE92F015}" sibTransId="{F4FACE29-EBD0-4860-A46D-639FE41316FF}"/>
    <dgm:cxn modelId="{324EED82-B505-4B61-BFAA-D17B025267CC}" type="presOf" srcId="{F27C0E88-F477-4584-A86E-FB3B6D5A7F8F}" destId="{4097DB16-2FC2-4E95-ADB1-61F094E4E4FB}" srcOrd="0" destOrd="0" presId="urn:microsoft.com/office/officeart/2008/layout/PictureStrips"/>
    <dgm:cxn modelId="{FD312FA4-B956-4C8D-B904-73E492A8202B}" type="presParOf" srcId="{E7C5E18B-2D8C-458D-B252-03691EAFD064}" destId="{5CADA58F-5735-4C71-8342-52E885269D99}" srcOrd="0" destOrd="0" presId="urn:microsoft.com/office/officeart/2008/layout/PictureStrips"/>
    <dgm:cxn modelId="{F58AFA95-E250-4950-AB18-7382AD6CA42E}" type="presParOf" srcId="{5CADA58F-5735-4C71-8342-52E885269D99}" destId="{02BB930D-3AAA-4108-A143-10EBE299EDE6}" srcOrd="0" destOrd="0" presId="urn:microsoft.com/office/officeart/2008/layout/PictureStrips"/>
    <dgm:cxn modelId="{72F6728F-0BAA-4202-8E65-56F9614FD357}" type="presParOf" srcId="{5CADA58F-5735-4C71-8342-52E885269D99}" destId="{DC14C545-0746-4D2C-A4F4-75A31FEA4ED5}" srcOrd="1" destOrd="0" presId="urn:microsoft.com/office/officeart/2008/layout/PictureStrips"/>
    <dgm:cxn modelId="{C39700D9-9BAE-433A-97B7-4529261C0477}" type="presParOf" srcId="{E7C5E18B-2D8C-458D-B252-03691EAFD064}" destId="{346A4383-67C0-4C38-B00F-B313C3179705}" srcOrd="1" destOrd="0" presId="urn:microsoft.com/office/officeart/2008/layout/PictureStrips"/>
    <dgm:cxn modelId="{62C1C0FB-E169-4672-80A1-0CB497EADEBC}" type="presParOf" srcId="{E7C5E18B-2D8C-458D-B252-03691EAFD064}" destId="{3DF7D329-08AC-4B47-B91C-214EF2BF2BCC}" srcOrd="2" destOrd="0" presId="urn:microsoft.com/office/officeart/2008/layout/PictureStrips"/>
    <dgm:cxn modelId="{35981E3F-4599-4BD6-8562-C38DE901B6F0}" type="presParOf" srcId="{3DF7D329-08AC-4B47-B91C-214EF2BF2BCC}" destId="{88121085-F4CE-4C61-B690-A85434FE0656}" srcOrd="0" destOrd="0" presId="urn:microsoft.com/office/officeart/2008/layout/PictureStrips"/>
    <dgm:cxn modelId="{6DAB65C3-8C14-435B-8D8E-CD2F02FB0E9F}" type="presParOf" srcId="{3DF7D329-08AC-4B47-B91C-214EF2BF2BCC}" destId="{A5522D49-30BB-4E28-AA20-6EB919F85D65}" srcOrd="1" destOrd="0" presId="urn:microsoft.com/office/officeart/2008/layout/PictureStrips"/>
    <dgm:cxn modelId="{06423770-29A4-414C-B843-0ED5041143D9}" type="presParOf" srcId="{E7C5E18B-2D8C-458D-B252-03691EAFD064}" destId="{45955EED-2015-4268-B7CD-F0D0DA943561}" srcOrd="3" destOrd="0" presId="urn:microsoft.com/office/officeart/2008/layout/PictureStrips"/>
    <dgm:cxn modelId="{E84A578C-6B8E-47FF-8AB4-8732500D4911}" type="presParOf" srcId="{E7C5E18B-2D8C-458D-B252-03691EAFD064}" destId="{13C95B04-E3F9-4A05-B924-F69E48BE0DF3}" srcOrd="4" destOrd="0" presId="urn:microsoft.com/office/officeart/2008/layout/PictureStrips"/>
    <dgm:cxn modelId="{5A3E8648-65D6-4797-8D1A-AC89A4C784BF}" type="presParOf" srcId="{13C95B04-E3F9-4A05-B924-F69E48BE0DF3}" destId="{B0C8ACF9-E7AB-4294-A234-4CDB307F0A76}" srcOrd="0" destOrd="0" presId="urn:microsoft.com/office/officeart/2008/layout/PictureStrips"/>
    <dgm:cxn modelId="{A689730B-63B4-4092-B962-819E38B884BB}" type="presParOf" srcId="{13C95B04-E3F9-4A05-B924-F69E48BE0DF3}" destId="{BC6A2AFD-EE31-4A8C-B48C-5981CA758339}" srcOrd="1" destOrd="0" presId="urn:microsoft.com/office/officeart/2008/layout/PictureStrips"/>
    <dgm:cxn modelId="{69100BCE-8977-4E0A-A3F6-767EA93FB2A4}" type="presParOf" srcId="{E7C5E18B-2D8C-458D-B252-03691EAFD064}" destId="{FDEC99A1-B0A5-4214-BE25-E84D822CDB1B}" srcOrd="5" destOrd="0" presId="urn:microsoft.com/office/officeart/2008/layout/PictureStrips"/>
    <dgm:cxn modelId="{E630EF18-1A4D-467C-A9E3-FC2D866D5C38}" type="presParOf" srcId="{E7C5E18B-2D8C-458D-B252-03691EAFD064}" destId="{A160B9A8-FDF9-468B-9100-390B9F142733}" srcOrd="6" destOrd="0" presId="urn:microsoft.com/office/officeart/2008/layout/PictureStrips"/>
    <dgm:cxn modelId="{29A6CD3E-D497-4033-86E1-FBAB61499B88}" type="presParOf" srcId="{A160B9A8-FDF9-468B-9100-390B9F142733}" destId="{9FBE97E2-272A-4BF0-A2F5-7B57AF6E37AD}" srcOrd="0" destOrd="0" presId="urn:microsoft.com/office/officeart/2008/layout/PictureStrips"/>
    <dgm:cxn modelId="{26F59800-125F-4ED1-9838-FCF97BA011D3}" type="presParOf" srcId="{A160B9A8-FDF9-468B-9100-390B9F142733}" destId="{A75C6C72-043E-43A5-88BC-132BCC7F2F19}" srcOrd="1" destOrd="0" presId="urn:microsoft.com/office/officeart/2008/layout/PictureStrips"/>
    <dgm:cxn modelId="{AFBA97C7-D0AE-40D3-B73C-C840A2260935}" type="presParOf" srcId="{E7C5E18B-2D8C-458D-B252-03691EAFD064}" destId="{91CDDC56-6243-449D-88FE-92A322F24BE2}" srcOrd="7" destOrd="0" presId="urn:microsoft.com/office/officeart/2008/layout/PictureStrips"/>
    <dgm:cxn modelId="{7270495A-32A0-459A-A1B4-52E798173596}" type="presParOf" srcId="{E7C5E18B-2D8C-458D-B252-03691EAFD064}" destId="{A085157D-9949-4364-AE57-22A49EB7CC5D}" srcOrd="8" destOrd="0" presId="urn:microsoft.com/office/officeart/2008/layout/PictureStrips"/>
    <dgm:cxn modelId="{5A451D5A-FBD1-44CE-8728-307630E3DC51}" type="presParOf" srcId="{A085157D-9949-4364-AE57-22A49EB7CC5D}" destId="{4097DB16-2FC2-4E95-ADB1-61F094E4E4FB}" srcOrd="0" destOrd="0" presId="urn:microsoft.com/office/officeart/2008/layout/PictureStrips"/>
    <dgm:cxn modelId="{4F753EC7-DCB8-4795-9C12-FCA7E1704C01}" type="presParOf" srcId="{A085157D-9949-4364-AE57-22A49EB7CC5D}" destId="{763E90DC-7FBD-4E58-8381-9E0D2DC56302}" srcOrd="1" destOrd="0" presId="urn:microsoft.com/office/officeart/2008/layout/PictureStrips"/>
    <dgm:cxn modelId="{98776E86-2869-41CE-942C-7C688DE4383B}" type="presParOf" srcId="{E7C5E18B-2D8C-458D-B252-03691EAFD064}" destId="{D7F4DA8E-A424-4ED0-B576-C21C4A570264}" srcOrd="9" destOrd="0" presId="urn:microsoft.com/office/officeart/2008/layout/PictureStrips"/>
    <dgm:cxn modelId="{A0318C06-0D54-4E02-8A75-80969D41EFAC}" type="presParOf" srcId="{E7C5E18B-2D8C-458D-B252-03691EAFD064}" destId="{790D73EA-551D-4CA9-9AE8-77CE214FEC91}" srcOrd="10" destOrd="0" presId="urn:microsoft.com/office/officeart/2008/layout/PictureStrips"/>
    <dgm:cxn modelId="{7EFC0A66-4D58-4B83-BA51-FFFD1436365B}" type="presParOf" srcId="{790D73EA-551D-4CA9-9AE8-77CE214FEC91}" destId="{6B1266EC-53CA-42E3-AB9A-32C437E4DA37}" srcOrd="0" destOrd="0" presId="urn:microsoft.com/office/officeart/2008/layout/PictureStrips"/>
    <dgm:cxn modelId="{37879042-AA04-4BC9-AEC8-2707D8CD4593}" type="presParOf" srcId="{790D73EA-551D-4CA9-9AE8-77CE214FEC91}" destId="{8987EBF6-E5AB-4A0A-8C3E-B1B505809230}" srcOrd="1" destOrd="0" presId="urn:microsoft.com/office/officeart/2008/layout/PictureStrips"/>
    <dgm:cxn modelId="{6EBA41C3-8266-41F4-80E3-985567892F14}" type="presParOf" srcId="{E7C5E18B-2D8C-458D-B252-03691EAFD064}" destId="{07FFDD7A-818E-4012-9672-39569C9E5C53}" srcOrd="11" destOrd="0" presId="urn:microsoft.com/office/officeart/2008/layout/PictureStrips"/>
    <dgm:cxn modelId="{9286ACF0-99C4-44AB-B17A-9FEBC2F53ABD}" type="presParOf" srcId="{E7C5E18B-2D8C-458D-B252-03691EAFD064}" destId="{570C9AC5-CFAD-4662-8AF8-6E234F08BB44}" srcOrd="12" destOrd="0" presId="urn:microsoft.com/office/officeart/2008/layout/PictureStrips"/>
    <dgm:cxn modelId="{39D71F65-3BF9-4550-BA39-7D65BBFF3603}" type="presParOf" srcId="{570C9AC5-CFAD-4662-8AF8-6E234F08BB44}" destId="{2F47BBB9-1E1D-4FD0-B6C2-56398B987B4E}" srcOrd="0" destOrd="0" presId="urn:microsoft.com/office/officeart/2008/layout/PictureStrips"/>
    <dgm:cxn modelId="{4D167A2B-213B-41A2-91B9-081D27A574AB}" type="presParOf" srcId="{570C9AC5-CFAD-4662-8AF8-6E234F08BB44}" destId="{D3D232E0-46B0-4A7C-A8F2-B23B9B193B2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FD6A4A-A370-4D53-B20C-A490F57941FD}" type="doc">
      <dgm:prSet loTypeId="urn:microsoft.com/office/officeart/2005/8/layout/list1" loCatId="list" qsTypeId="urn:microsoft.com/office/officeart/2005/8/quickstyle/3d1" qsCatId="3D" csTypeId="urn:microsoft.com/office/officeart/2005/8/colors/accent3_5" csCatId="accent3"/>
      <dgm:spPr/>
      <dgm:t>
        <a:bodyPr/>
        <a:lstStyle/>
        <a:p>
          <a:endParaRPr lang="ru-RU"/>
        </a:p>
      </dgm:t>
    </dgm:pt>
    <dgm:pt modelId="{9AC5B994-6BAA-4FE2-9D82-AD193B60905A}">
      <dgm:prSet/>
      <dgm:spPr/>
      <dgm:t>
        <a:bodyPr/>
        <a:lstStyle/>
        <a:p>
          <a:pPr rtl="0"/>
          <a:r>
            <a:rPr lang="en-US" dirty="0" smtClean="0"/>
            <a:t>Module 2. The Law</a:t>
          </a:r>
          <a:endParaRPr lang="ru-RU" dirty="0"/>
        </a:p>
      </dgm:t>
    </dgm:pt>
    <dgm:pt modelId="{C86E1375-E424-4C1A-8F5A-F55F47C3D003}" type="parTrans" cxnId="{5AC3E772-0E49-4DA7-995F-BF4F19A9B858}">
      <dgm:prSet/>
      <dgm:spPr/>
      <dgm:t>
        <a:bodyPr/>
        <a:lstStyle/>
        <a:p>
          <a:endParaRPr lang="ru-RU"/>
        </a:p>
      </dgm:t>
    </dgm:pt>
    <dgm:pt modelId="{1D40999D-2EBB-4623-814C-C85707EBEB6B}" type="sibTrans" cxnId="{5AC3E772-0E49-4DA7-995F-BF4F19A9B858}">
      <dgm:prSet/>
      <dgm:spPr/>
      <dgm:t>
        <a:bodyPr/>
        <a:lstStyle/>
        <a:p>
          <a:endParaRPr lang="ru-RU"/>
        </a:p>
      </dgm:t>
    </dgm:pt>
    <dgm:pt modelId="{4D67EE62-742D-4B68-9FD9-23750A611BCC}" type="pres">
      <dgm:prSet presAssocID="{E2FD6A4A-A370-4D53-B20C-A490F57941F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90277D-E525-4AA1-81CE-6A6C2A93D9CB}" type="pres">
      <dgm:prSet presAssocID="{9AC5B994-6BAA-4FE2-9D82-AD193B60905A}" presName="parentLin" presStyleCnt="0"/>
      <dgm:spPr/>
    </dgm:pt>
    <dgm:pt modelId="{6A91E52C-28ED-4D0D-B513-5405E534405D}" type="pres">
      <dgm:prSet presAssocID="{9AC5B994-6BAA-4FE2-9D82-AD193B60905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99409D99-91E3-4BB3-8775-D885C1AD86A5}" type="pres">
      <dgm:prSet presAssocID="{9AC5B994-6BAA-4FE2-9D82-AD193B60905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FA6807-E9EE-46C4-81A1-C5D57C7DA682}" type="pres">
      <dgm:prSet presAssocID="{9AC5B994-6BAA-4FE2-9D82-AD193B60905A}" presName="negativeSpace" presStyleCnt="0"/>
      <dgm:spPr/>
    </dgm:pt>
    <dgm:pt modelId="{AB517C17-91D2-4D18-9190-A08A9C6BA25C}" type="pres">
      <dgm:prSet presAssocID="{9AC5B994-6BAA-4FE2-9D82-AD193B60905A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0149A36-3AC9-4137-9175-757278499656}" type="presOf" srcId="{9AC5B994-6BAA-4FE2-9D82-AD193B60905A}" destId="{6A91E52C-28ED-4D0D-B513-5405E534405D}" srcOrd="0" destOrd="0" presId="urn:microsoft.com/office/officeart/2005/8/layout/list1"/>
    <dgm:cxn modelId="{01BA85D5-42E1-4AAD-9276-190E297D619C}" type="presOf" srcId="{9AC5B994-6BAA-4FE2-9D82-AD193B60905A}" destId="{99409D99-91E3-4BB3-8775-D885C1AD86A5}" srcOrd="1" destOrd="0" presId="urn:microsoft.com/office/officeart/2005/8/layout/list1"/>
    <dgm:cxn modelId="{5AC3E772-0E49-4DA7-995F-BF4F19A9B858}" srcId="{E2FD6A4A-A370-4D53-B20C-A490F57941FD}" destId="{9AC5B994-6BAA-4FE2-9D82-AD193B60905A}" srcOrd="0" destOrd="0" parTransId="{C86E1375-E424-4C1A-8F5A-F55F47C3D003}" sibTransId="{1D40999D-2EBB-4623-814C-C85707EBEB6B}"/>
    <dgm:cxn modelId="{3D75EAF5-86A7-44AB-BE91-7BA15A81D7DC}" type="presOf" srcId="{E2FD6A4A-A370-4D53-B20C-A490F57941FD}" destId="{4D67EE62-742D-4B68-9FD9-23750A611BCC}" srcOrd="0" destOrd="0" presId="urn:microsoft.com/office/officeart/2005/8/layout/list1"/>
    <dgm:cxn modelId="{914749AF-8872-49FB-B7EB-D4235DA192A4}" type="presParOf" srcId="{4D67EE62-742D-4B68-9FD9-23750A611BCC}" destId="{9C90277D-E525-4AA1-81CE-6A6C2A93D9CB}" srcOrd="0" destOrd="0" presId="urn:microsoft.com/office/officeart/2005/8/layout/list1"/>
    <dgm:cxn modelId="{99B78BD7-BBB9-42B6-A523-44FC22539396}" type="presParOf" srcId="{9C90277D-E525-4AA1-81CE-6A6C2A93D9CB}" destId="{6A91E52C-28ED-4D0D-B513-5405E534405D}" srcOrd="0" destOrd="0" presId="urn:microsoft.com/office/officeart/2005/8/layout/list1"/>
    <dgm:cxn modelId="{B75B1C9B-9520-420F-A2FC-2CAB513AC4C9}" type="presParOf" srcId="{9C90277D-E525-4AA1-81CE-6A6C2A93D9CB}" destId="{99409D99-91E3-4BB3-8775-D885C1AD86A5}" srcOrd="1" destOrd="0" presId="urn:microsoft.com/office/officeart/2005/8/layout/list1"/>
    <dgm:cxn modelId="{A1C02A0B-CA96-4064-A8DA-933A6809FA83}" type="presParOf" srcId="{4D67EE62-742D-4B68-9FD9-23750A611BCC}" destId="{92FA6807-E9EE-46C4-81A1-C5D57C7DA682}" srcOrd="1" destOrd="0" presId="urn:microsoft.com/office/officeart/2005/8/layout/list1"/>
    <dgm:cxn modelId="{68DA9FF9-24C9-4D76-81F0-6B5AE48F2795}" type="presParOf" srcId="{4D67EE62-742D-4B68-9FD9-23750A611BCC}" destId="{AB517C17-91D2-4D18-9190-A08A9C6BA2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8FBEE2-243E-4897-B42E-FE384B70E4A2}" type="doc">
      <dgm:prSet loTypeId="urn:microsoft.com/office/officeart/2008/layout/PictureStrips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3B1A470C-B55A-4032-A2FF-698BA08D7914}">
      <dgm:prSet/>
      <dgm:spPr/>
      <dgm:t>
        <a:bodyPr/>
        <a:lstStyle/>
        <a:p>
          <a:pPr rtl="0"/>
          <a:r>
            <a:rPr lang="en-US" smtClean="0"/>
            <a:t>Legal System of the UK, USA, Ukraine</a:t>
          </a:r>
          <a:endParaRPr lang="ru-RU"/>
        </a:p>
      </dgm:t>
    </dgm:pt>
    <dgm:pt modelId="{D8C10761-2B58-42D6-A45A-3C1ABF935858}" type="parTrans" cxnId="{E6A8987D-E2D5-4BD7-894F-0537708B97EA}">
      <dgm:prSet/>
      <dgm:spPr/>
      <dgm:t>
        <a:bodyPr/>
        <a:lstStyle/>
        <a:p>
          <a:endParaRPr lang="ru-RU"/>
        </a:p>
      </dgm:t>
    </dgm:pt>
    <dgm:pt modelId="{49CC3202-4B59-4CDA-B1A4-EE7F7C8D7AAD}" type="sibTrans" cxnId="{E6A8987D-E2D5-4BD7-894F-0537708B97EA}">
      <dgm:prSet/>
      <dgm:spPr/>
      <dgm:t>
        <a:bodyPr/>
        <a:lstStyle/>
        <a:p>
          <a:endParaRPr lang="ru-RU"/>
        </a:p>
      </dgm:t>
    </dgm:pt>
    <dgm:pt modelId="{F7155E49-F0BB-47FC-89CB-D6FDEBDC00EF}">
      <dgm:prSet/>
      <dgm:spPr/>
      <dgm:t>
        <a:bodyPr/>
        <a:lstStyle/>
        <a:p>
          <a:pPr rtl="0"/>
          <a:r>
            <a:rPr lang="en-US" smtClean="0"/>
            <a:t>Civil and Criminal Law</a:t>
          </a:r>
          <a:endParaRPr lang="ru-RU"/>
        </a:p>
      </dgm:t>
    </dgm:pt>
    <dgm:pt modelId="{9F835FD3-72CB-4FA0-AFBB-74936FA0A6CD}" type="parTrans" cxnId="{262B2954-567B-4B9C-9EB6-4B8E2F4A4CA3}">
      <dgm:prSet/>
      <dgm:spPr/>
      <dgm:t>
        <a:bodyPr/>
        <a:lstStyle/>
        <a:p>
          <a:endParaRPr lang="ru-RU"/>
        </a:p>
      </dgm:t>
    </dgm:pt>
    <dgm:pt modelId="{1FFF8C22-5278-4C11-97D2-8A0E60B74AA0}" type="sibTrans" cxnId="{262B2954-567B-4B9C-9EB6-4B8E2F4A4CA3}">
      <dgm:prSet/>
      <dgm:spPr/>
      <dgm:t>
        <a:bodyPr/>
        <a:lstStyle/>
        <a:p>
          <a:endParaRPr lang="ru-RU"/>
        </a:p>
      </dgm:t>
    </dgm:pt>
    <dgm:pt modelId="{151D1692-C621-4AFE-B9C6-0035773C316A}">
      <dgm:prSet/>
      <dgm:spPr/>
      <dgm:t>
        <a:bodyPr/>
        <a:lstStyle/>
        <a:p>
          <a:pPr rtl="0"/>
          <a:r>
            <a:rPr lang="en-US" smtClean="0"/>
            <a:t>Types of Crimes</a:t>
          </a:r>
          <a:endParaRPr lang="ru-RU"/>
        </a:p>
      </dgm:t>
    </dgm:pt>
    <dgm:pt modelId="{3864100B-11D6-4617-BFC5-834FE3BA1F94}" type="parTrans" cxnId="{8AD40250-495C-48CA-922F-09A56A522BC3}">
      <dgm:prSet/>
      <dgm:spPr/>
      <dgm:t>
        <a:bodyPr/>
        <a:lstStyle/>
        <a:p>
          <a:endParaRPr lang="ru-RU"/>
        </a:p>
      </dgm:t>
    </dgm:pt>
    <dgm:pt modelId="{8E07B795-43AA-4B0B-B750-A195D09D4988}" type="sibTrans" cxnId="{8AD40250-495C-48CA-922F-09A56A522BC3}">
      <dgm:prSet/>
      <dgm:spPr/>
      <dgm:t>
        <a:bodyPr/>
        <a:lstStyle/>
        <a:p>
          <a:endParaRPr lang="ru-RU"/>
        </a:p>
      </dgm:t>
    </dgm:pt>
    <dgm:pt modelId="{FD26B71E-58AD-462E-9F19-13EDC946523B}">
      <dgm:prSet/>
      <dgm:spPr/>
      <dgm:t>
        <a:bodyPr/>
        <a:lstStyle/>
        <a:p>
          <a:pPr rtl="0"/>
          <a:r>
            <a:rPr lang="en-US" smtClean="0"/>
            <a:t>Types of Punishment</a:t>
          </a:r>
          <a:endParaRPr lang="ru-RU"/>
        </a:p>
      </dgm:t>
    </dgm:pt>
    <dgm:pt modelId="{D5D12949-F617-46A0-94AD-19E760C10996}" type="parTrans" cxnId="{58AC9862-88EF-4C6F-82E9-C9B6A06E3882}">
      <dgm:prSet/>
      <dgm:spPr/>
      <dgm:t>
        <a:bodyPr/>
        <a:lstStyle/>
        <a:p>
          <a:endParaRPr lang="ru-RU"/>
        </a:p>
      </dgm:t>
    </dgm:pt>
    <dgm:pt modelId="{AC244D1C-CF83-41D9-8E16-A2876545257B}" type="sibTrans" cxnId="{58AC9862-88EF-4C6F-82E9-C9B6A06E3882}">
      <dgm:prSet/>
      <dgm:spPr/>
      <dgm:t>
        <a:bodyPr/>
        <a:lstStyle/>
        <a:p>
          <a:endParaRPr lang="ru-RU"/>
        </a:p>
      </dgm:t>
    </dgm:pt>
    <dgm:pt modelId="{D1FF194A-03FF-422D-9FBB-3581C3F1C81B}">
      <dgm:prSet/>
      <dgm:spPr/>
      <dgm:t>
        <a:bodyPr/>
        <a:lstStyle/>
        <a:p>
          <a:pPr rtl="0"/>
          <a:r>
            <a:rPr lang="en-US" smtClean="0"/>
            <a:t>The Trial</a:t>
          </a:r>
          <a:endParaRPr lang="ru-RU"/>
        </a:p>
      </dgm:t>
    </dgm:pt>
    <dgm:pt modelId="{4BAC51D9-7F7B-4171-BE5F-D41FDC8D6725}" type="parTrans" cxnId="{BEA27D64-19A7-4AFB-826E-CD58C94443C5}">
      <dgm:prSet/>
      <dgm:spPr/>
      <dgm:t>
        <a:bodyPr/>
        <a:lstStyle/>
        <a:p>
          <a:endParaRPr lang="ru-RU"/>
        </a:p>
      </dgm:t>
    </dgm:pt>
    <dgm:pt modelId="{43BBDA2D-B72B-4CA7-BB5A-0BF2CFE39BFD}" type="sibTrans" cxnId="{BEA27D64-19A7-4AFB-826E-CD58C94443C5}">
      <dgm:prSet/>
      <dgm:spPr/>
      <dgm:t>
        <a:bodyPr/>
        <a:lstStyle/>
        <a:p>
          <a:endParaRPr lang="ru-RU"/>
        </a:p>
      </dgm:t>
    </dgm:pt>
    <dgm:pt modelId="{F64EE606-7A6A-475C-8227-2A4253C355BE}">
      <dgm:prSet/>
      <dgm:spPr/>
      <dgm:t>
        <a:bodyPr/>
        <a:lstStyle/>
        <a:p>
          <a:pPr rtl="0"/>
          <a:r>
            <a:rPr lang="en-US" smtClean="0"/>
            <a:t>Human Rights</a:t>
          </a:r>
          <a:endParaRPr lang="ru-RU"/>
        </a:p>
      </dgm:t>
    </dgm:pt>
    <dgm:pt modelId="{44F8961B-101D-475C-B7E4-C6B4F2F9BB74}" type="parTrans" cxnId="{19D1834E-7D0A-4AAC-AA02-AB031FE4CA37}">
      <dgm:prSet/>
      <dgm:spPr/>
      <dgm:t>
        <a:bodyPr/>
        <a:lstStyle/>
        <a:p>
          <a:endParaRPr lang="ru-RU"/>
        </a:p>
      </dgm:t>
    </dgm:pt>
    <dgm:pt modelId="{17752C6F-FE6C-4C3A-AD92-189FCBAB8439}" type="sibTrans" cxnId="{19D1834E-7D0A-4AAC-AA02-AB031FE4CA37}">
      <dgm:prSet/>
      <dgm:spPr/>
      <dgm:t>
        <a:bodyPr/>
        <a:lstStyle/>
        <a:p>
          <a:endParaRPr lang="ru-RU"/>
        </a:p>
      </dgm:t>
    </dgm:pt>
    <dgm:pt modelId="{35208430-9F17-4CB9-AC5E-8B1C777D46EA}" type="pres">
      <dgm:prSet presAssocID="{BD8FBEE2-243E-4897-B42E-FE384B70E4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9D415D-D1D9-4884-9499-6ECF1469A8CA}" type="pres">
      <dgm:prSet presAssocID="{3B1A470C-B55A-4032-A2FF-698BA08D7914}" presName="composite" presStyleCnt="0"/>
      <dgm:spPr/>
    </dgm:pt>
    <dgm:pt modelId="{CB5B786E-8A81-4A28-9D0C-9A6E005D86A4}" type="pres">
      <dgm:prSet presAssocID="{3B1A470C-B55A-4032-A2FF-698BA08D7914}" presName="rect1" presStyleLbl="tr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4748B-F664-4722-9A25-892FB52A98C8}" type="pres">
      <dgm:prSet presAssocID="{3B1A470C-B55A-4032-A2FF-698BA08D7914}" presName="rect2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1CD0AB97-EC0F-4540-866B-52C605A1B0A5}" type="pres">
      <dgm:prSet presAssocID="{49CC3202-4B59-4CDA-B1A4-EE7F7C8D7AAD}" presName="sibTrans" presStyleCnt="0"/>
      <dgm:spPr/>
    </dgm:pt>
    <dgm:pt modelId="{C79B2082-63B0-471F-834C-5F889ABBDBB2}" type="pres">
      <dgm:prSet presAssocID="{F7155E49-F0BB-47FC-89CB-D6FDEBDC00EF}" presName="composite" presStyleCnt="0"/>
      <dgm:spPr/>
    </dgm:pt>
    <dgm:pt modelId="{01C5D630-C978-4845-BABE-5EB57E51ED45}" type="pres">
      <dgm:prSet presAssocID="{F7155E49-F0BB-47FC-89CB-D6FDEBDC00EF}" presName="rect1" presStyleLbl="tr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3B1E-C200-4BFE-9C2D-374243DA0AF4}" type="pres">
      <dgm:prSet presAssocID="{F7155E49-F0BB-47FC-89CB-D6FDEBDC00EF}" presName="rect2" presStyleLbl="fgImgPlac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ru-RU"/>
        </a:p>
      </dgm:t>
    </dgm:pt>
    <dgm:pt modelId="{1AA781ED-58BF-49D6-A5EC-E77857882E48}" type="pres">
      <dgm:prSet presAssocID="{1FFF8C22-5278-4C11-97D2-8A0E60B74AA0}" presName="sibTrans" presStyleCnt="0"/>
      <dgm:spPr/>
    </dgm:pt>
    <dgm:pt modelId="{6334D06B-FB97-489B-8072-AE6B37D7E8EE}" type="pres">
      <dgm:prSet presAssocID="{151D1692-C621-4AFE-B9C6-0035773C316A}" presName="composite" presStyleCnt="0"/>
      <dgm:spPr/>
    </dgm:pt>
    <dgm:pt modelId="{4218785D-B869-405A-9F91-F7AD5470CAF3}" type="pres">
      <dgm:prSet presAssocID="{151D1692-C621-4AFE-B9C6-0035773C316A}" presName="rect1" presStyleLbl="tr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0A55F-3013-4619-B54A-6A784D243C9B}" type="pres">
      <dgm:prSet presAssocID="{151D1692-C621-4AFE-B9C6-0035773C316A}" presName="rect2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8000" r="-58000"/>
          </a:stretch>
        </a:blipFill>
      </dgm:spPr>
    </dgm:pt>
    <dgm:pt modelId="{43DFDCA4-759C-4A0B-9DEB-666D2C7C1936}" type="pres">
      <dgm:prSet presAssocID="{8E07B795-43AA-4B0B-B750-A195D09D4988}" presName="sibTrans" presStyleCnt="0"/>
      <dgm:spPr/>
    </dgm:pt>
    <dgm:pt modelId="{55F6C793-4759-4560-B1AF-8B3020773476}" type="pres">
      <dgm:prSet presAssocID="{FD26B71E-58AD-462E-9F19-13EDC946523B}" presName="composite" presStyleCnt="0"/>
      <dgm:spPr/>
    </dgm:pt>
    <dgm:pt modelId="{438074BE-DB69-4BCC-BE06-9C96B0EDD483}" type="pres">
      <dgm:prSet presAssocID="{FD26B71E-58AD-462E-9F19-13EDC946523B}" presName="rect1" presStyleLbl="tr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69116D-E414-4C53-8ECD-C712BF8B663F}" type="pres">
      <dgm:prSet presAssocID="{FD26B71E-58AD-462E-9F19-13EDC946523B}" presName="rect2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FCAE8781-9169-4549-812C-CE2F3A1A1458}" type="pres">
      <dgm:prSet presAssocID="{AC244D1C-CF83-41D9-8E16-A2876545257B}" presName="sibTrans" presStyleCnt="0"/>
      <dgm:spPr/>
    </dgm:pt>
    <dgm:pt modelId="{7AB965AE-D6D9-4092-87F2-90E18103C904}" type="pres">
      <dgm:prSet presAssocID="{D1FF194A-03FF-422D-9FBB-3581C3F1C81B}" presName="composite" presStyleCnt="0"/>
      <dgm:spPr/>
    </dgm:pt>
    <dgm:pt modelId="{54433FC4-A67C-4797-8191-517FF0B3E18C}" type="pres">
      <dgm:prSet presAssocID="{D1FF194A-03FF-422D-9FBB-3581C3F1C81B}" presName="rect1" presStyleLbl="tr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65A1E-9DE9-45FD-BC67-F30EC74F8CB0}" type="pres">
      <dgm:prSet presAssocID="{D1FF194A-03FF-422D-9FBB-3581C3F1C81B}" presName="rect2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</dgm:spPr>
      <dgm:t>
        <a:bodyPr/>
        <a:lstStyle/>
        <a:p>
          <a:endParaRPr lang="ru-RU"/>
        </a:p>
      </dgm:t>
    </dgm:pt>
    <dgm:pt modelId="{DD79449E-096A-409A-B050-086B3F047764}" type="pres">
      <dgm:prSet presAssocID="{43BBDA2D-B72B-4CA7-BB5A-0BF2CFE39BFD}" presName="sibTrans" presStyleCnt="0"/>
      <dgm:spPr/>
    </dgm:pt>
    <dgm:pt modelId="{1C4C6061-7405-4F52-9CD8-DCF41B2B0066}" type="pres">
      <dgm:prSet presAssocID="{F64EE606-7A6A-475C-8227-2A4253C355BE}" presName="composite" presStyleCnt="0"/>
      <dgm:spPr/>
    </dgm:pt>
    <dgm:pt modelId="{729CBED3-4669-4E81-AF97-8247E032A532}" type="pres">
      <dgm:prSet presAssocID="{F64EE606-7A6A-475C-8227-2A4253C355BE}" presName="rect1" presStyleLbl="tr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70105-34B1-4640-B81A-158CDA9A6890}" type="pres">
      <dgm:prSet presAssocID="{F64EE606-7A6A-475C-8227-2A4253C355BE}" presName="rect2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8AD40250-495C-48CA-922F-09A56A522BC3}" srcId="{BD8FBEE2-243E-4897-B42E-FE384B70E4A2}" destId="{151D1692-C621-4AFE-B9C6-0035773C316A}" srcOrd="2" destOrd="0" parTransId="{3864100B-11D6-4617-BFC5-834FE3BA1F94}" sibTransId="{8E07B795-43AA-4B0B-B750-A195D09D4988}"/>
    <dgm:cxn modelId="{FBE67B34-E9F0-4DF0-8D27-1007A9A4C741}" type="presOf" srcId="{3B1A470C-B55A-4032-A2FF-698BA08D7914}" destId="{CB5B786E-8A81-4A28-9D0C-9A6E005D86A4}" srcOrd="0" destOrd="0" presId="urn:microsoft.com/office/officeart/2008/layout/PictureStrips"/>
    <dgm:cxn modelId="{97391D69-3C45-4961-9F7E-F9EE673B7BEE}" type="presOf" srcId="{F7155E49-F0BB-47FC-89CB-D6FDEBDC00EF}" destId="{01C5D630-C978-4845-BABE-5EB57E51ED45}" srcOrd="0" destOrd="0" presId="urn:microsoft.com/office/officeart/2008/layout/PictureStrips"/>
    <dgm:cxn modelId="{58AC9862-88EF-4C6F-82E9-C9B6A06E3882}" srcId="{BD8FBEE2-243E-4897-B42E-FE384B70E4A2}" destId="{FD26B71E-58AD-462E-9F19-13EDC946523B}" srcOrd="3" destOrd="0" parTransId="{D5D12949-F617-46A0-94AD-19E760C10996}" sibTransId="{AC244D1C-CF83-41D9-8E16-A2876545257B}"/>
    <dgm:cxn modelId="{80C3BC38-6683-46FF-A6AE-655D61B90683}" type="presOf" srcId="{FD26B71E-58AD-462E-9F19-13EDC946523B}" destId="{438074BE-DB69-4BCC-BE06-9C96B0EDD483}" srcOrd="0" destOrd="0" presId="urn:microsoft.com/office/officeart/2008/layout/PictureStrips"/>
    <dgm:cxn modelId="{722E6ED3-C8CF-4A97-9E62-F5AB5153F362}" type="presOf" srcId="{F64EE606-7A6A-475C-8227-2A4253C355BE}" destId="{729CBED3-4669-4E81-AF97-8247E032A532}" srcOrd="0" destOrd="0" presId="urn:microsoft.com/office/officeart/2008/layout/PictureStrips"/>
    <dgm:cxn modelId="{05E1368D-6173-4258-AEF6-3A2B425CD603}" type="presOf" srcId="{151D1692-C621-4AFE-B9C6-0035773C316A}" destId="{4218785D-B869-405A-9F91-F7AD5470CAF3}" srcOrd="0" destOrd="0" presId="urn:microsoft.com/office/officeart/2008/layout/PictureStrips"/>
    <dgm:cxn modelId="{262B2954-567B-4B9C-9EB6-4B8E2F4A4CA3}" srcId="{BD8FBEE2-243E-4897-B42E-FE384B70E4A2}" destId="{F7155E49-F0BB-47FC-89CB-D6FDEBDC00EF}" srcOrd="1" destOrd="0" parTransId="{9F835FD3-72CB-4FA0-AFBB-74936FA0A6CD}" sibTransId="{1FFF8C22-5278-4C11-97D2-8A0E60B74AA0}"/>
    <dgm:cxn modelId="{E6A8987D-E2D5-4BD7-894F-0537708B97EA}" srcId="{BD8FBEE2-243E-4897-B42E-FE384B70E4A2}" destId="{3B1A470C-B55A-4032-A2FF-698BA08D7914}" srcOrd="0" destOrd="0" parTransId="{D8C10761-2B58-42D6-A45A-3C1ABF935858}" sibTransId="{49CC3202-4B59-4CDA-B1A4-EE7F7C8D7AAD}"/>
    <dgm:cxn modelId="{A14F54C9-4F64-4EA5-9520-04DCF172B7A9}" type="presOf" srcId="{BD8FBEE2-243E-4897-B42E-FE384B70E4A2}" destId="{35208430-9F17-4CB9-AC5E-8B1C777D46EA}" srcOrd="0" destOrd="0" presId="urn:microsoft.com/office/officeart/2008/layout/PictureStrips"/>
    <dgm:cxn modelId="{19D1834E-7D0A-4AAC-AA02-AB031FE4CA37}" srcId="{BD8FBEE2-243E-4897-B42E-FE384B70E4A2}" destId="{F64EE606-7A6A-475C-8227-2A4253C355BE}" srcOrd="5" destOrd="0" parTransId="{44F8961B-101D-475C-B7E4-C6B4F2F9BB74}" sibTransId="{17752C6F-FE6C-4C3A-AD92-189FCBAB8439}"/>
    <dgm:cxn modelId="{BEA27D64-19A7-4AFB-826E-CD58C94443C5}" srcId="{BD8FBEE2-243E-4897-B42E-FE384B70E4A2}" destId="{D1FF194A-03FF-422D-9FBB-3581C3F1C81B}" srcOrd="4" destOrd="0" parTransId="{4BAC51D9-7F7B-4171-BE5F-D41FDC8D6725}" sibTransId="{43BBDA2D-B72B-4CA7-BB5A-0BF2CFE39BFD}"/>
    <dgm:cxn modelId="{E91E727C-7859-476D-A19B-4177F7043EB8}" type="presOf" srcId="{D1FF194A-03FF-422D-9FBB-3581C3F1C81B}" destId="{54433FC4-A67C-4797-8191-517FF0B3E18C}" srcOrd="0" destOrd="0" presId="urn:microsoft.com/office/officeart/2008/layout/PictureStrips"/>
    <dgm:cxn modelId="{0952E506-DA24-4539-9192-8CEBE1CBE278}" type="presParOf" srcId="{35208430-9F17-4CB9-AC5E-8B1C777D46EA}" destId="{DF9D415D-D1D9-4884-9499-6ECF1469A8CA}" srcOrd="0" destOrd="0" presId="urn:microsoft.com/office/officeart/2008/layout/PictureStrips"/>
    <dgm:cxn modelId="{9E6FC219-EDA3-44A9-A4FB-DC0F6D5ED21C}" type="presParOf" srcId="{DF9D415D-D1D9-4884-9499-6ECF1469A8CA}" destId="{CB5B786E-8A81-4A28-9D0C-9A6E005D86A4}" srcOrd="0" destOrd="0" presId="urn:microsoft.com/office/officeart/2008/layout/PictureStrips"/>
    <dgm:cxn modelId="{867A8D6A-CA72-4344-9417-792D1F6C6887}" type="presParOf" srcId="{DF9D415D-D1D9-4884-9499-6ECF1469A8CA}" destId="{AFE4748B-F664-4722-9A25-892FB52A98C8}" srcOrd="1" destOrd="0" presId="urn:microsoft.com/office/officeart/2008/layout/PictureStrips"/>
    <dgm:cxn modelId="{A1BBC9DB-ADD1-4DCA-AEA6-D82A7E946745}" type="presParOf" srcId="{35208430-9F17-4CB9-AC5E-8B1C777D46EA}" destId="{1CD0AB97-EC0F-4540-866B-52C605A1B0A5}" srcOrd="1" destOrd="0" presId="urn:microsoft.com/office/officeart/2008/layout/PictureStrips"/>
    <dgm:cxn modelId="{710A7C12-3054-40AA-8743-8835D6CB71E4}" type="presParOf" srcId="{35208430-9F17-4CB9-AC5E-8B1C777D46EA}" destId="{C79B2082-63B0-471F-834C-5F889ABBDBB2}" srcOrd="2" destOrd="0" presId="urn:microsoft.com/office/officeart/2008/layout/PictureStrips"/>
    <dgm:cxn modelId="{2E37311E-958B-4C3C-B9F2-CC585C048C24}" type="presParOf" srcId="{C79B2082-63B0-471F-834C-5F889ABBDBB2}" destId="{01C5D630-C978-4845-BABE-5EB57E51ED45}" srcOrd="0" destOrd="0" presId="urn:microsoft.com/office/officeart/2008/layout/PictureStrips"/>
    <dgm:cxn modelId="{A29AEDF8-6109-44C8-B1A1-ECC195FBF988}" type="presParOf" srcId="{C79B2082-63B0-471F-834C-5F889ABBDBB2}" destId="{BEAB3B1E-C200-4BFE-9C2D-374243DA0AF4}" srcOrd="1" destOrd="0" presId="urn:microsoft.com/office/officeart/2008/layout/PictureStrips"/>
    <dgm:cxn modelId="{DD089EBC-04B1-407B-9F4A-C34DE60D1086}" type="presParOf" srcId="{35208430-9F17-4CB9-AC5E-8B1C777D46EA}" destId="{1AA781ED-58BF-49D6-A5EC-E77857882E48}" srcOrd="3" destOrd="0" presId="urn:microsoft.com/office/officeart/2008/layout/PictureStrips"/>
    <dgm:cxn modelId="{9A4ADDC4-0BF5-40CB-8D0A-49BB76A1ACA7}" type="presParOf" srcId="{35208430-9F17-4CB9-AC5E-8B1C777D46EA}" destId="{6334D06B-FB97-489B-8072-AE6B37D7E8EE}" srcOrd="4" destOrd="0" presId="urn:microsoft.com/office/officeart/2008/layout/PictureStrips"/>
    <dgm:cxn modelId="{FE004EC6-85A5-4C5A-8B2B-0748040CDE83}" type="presParOf" srcId="{6334D06B-FB97-489B-8072-AE6B37D7E8EE}" destId="{4218785D-B869-405A-9F91-F7AD5470CAF3}" srcOrd="0" destOrd="0" presId="urn:microsoft.com/office/officeart/2008/layout/PictureStrips"/>
    <dgm:cxn modelId="{B5410E54-CA69-44BF-BB0F-D359C27D3CCB}" type="presParOf" srcId="{6334D06B-FB97-489B-8072-AE6B37D7E8EE}" destId="{5390A55F-3013-4619-B54A-6A784D243C9B}" srcOrd="1" destOrd="0" presId="urn:microsoft.com/office/officeart/2008/layout/PictureStrips"/>
    <dgm:cxn modelId="{8623E7CC-0F2D-4245-9B69-2505E1439989}" type="presParOf" srcId="{35208430-9F17-4CB9-AC5E-8B1C777D46EA}" destId="{43DFDCA4-759C-4A0B-9DEB-666D2C7C1936}" srcOrd="5" destOrd="0" presId="urn:microsoft.com/office/officeart/2008/layout/PictureStrips"/>
    <dgm:cxn modelId="{8BE75F64-7C76-4806-88E9-FC35FF4C826F}" type="presParOf" srcId="{35208430-9F17-4CB9-AC5E-8B1C777D46EA}" destId="{55F6C793-4759-4560-B1AF-8B3020773476}" srcOrd="6" destOrd="0" presId="urn:microsoft.com/office/officeart/2008/layout/PictureStrips"/>
    <dgm:cxn modelId="{807AB8AA-3A99-40A0-A13A-170D924975BF}" type="presParOf" srcId="{55F6C793-4759-4560-B1AF-8B3020773476}" destId="{438074BE-DB69-4BCC-BE06-9C96B0EDD483}" srcOrd="0" destOrd="0" presId="urn:microsoft.com/office/officeart/2008/layout/PictureStrips"/>
    <dgm:cxn modelId="{5AA297C0-7B84-4DEE-A2BC-665D7D21521A}" type="presParOf" srcId="{55F6C793-4759-4560-B1AF-8B3020773476}" destId="{1169116D-E414-4C53-8ECD-C712BF8B663F}" srcOrd="1" destOrd="0" presId="urn:microsoft.com/office/officeart/2008/layout/PictureStrips"/>
    <dgm:cxn modelId="{29C90A92-C54D-495B-977B-170DEBEF783A}" type="presParOf" srcId="{35208430-9F17-4CB9-AC5E-8B1C777D46EA}" destId="{FCAE8781-9169-4549-812C-CE2F3A1A1458}" srcOrd="7" destOrd="0" presId="urn:microsoft.com/office/officeart/2008/layout/PictureStrips"/>
    <dgm:cxn modelId="{6280CFA0-1CD1-40D8-84EC-5A431212E429}" type="presParOf" srcId="{35208430-9F17-4CB9-AC5E-8B1C777D46EA}" destId="{7AB965AE-D6D9-4092-87F2-90E18103C904}" srcOrd="8" destOrd="0" presId="urn:microsoft.com/office/officeart/2008/layout/PictureStrips"/>
    <dgm:cxn modelId="{47032594-5EC1-4B2C-B50C-0F20C0670A98}" type="presParOf" srcId="{7AB965AE-D6D9-4092-87F2-90E18103C904}" destId="{54433FC4-A67C-4797-8191-517FF0B3E18C}" srcOrd="0" destOrd="0" presId="urn:microsoft.com/office/officeart/2008/layout/PictureStrips"/>
    <dgm:cxn modelId="{FA6F8DB0-1133-4EA5-9AA9-FE11E6A3BEA6}" type="presParOf" srcId="{7AB965AE-D6D9-4092-87F2-90E18103C904}" destId="{78965A1E-9DE9-45FD-BC67-F30EC74F8CB0}" srcOrd="1" destOrd="0" presId="urn:microsoft.com/office/officeart/2008/layout/PictureStrips"/>
    <dgm:cxn modelId="{63A7D7AE-D017-4337-AB8E-1DE11017180B}" type="presParOf" srcId="{35208430-9F17-4CB9-AC5E-8B1C777D46EA}" destId="{DD79449E-096A-409A-B050-086B3F047764}" srcOrd="9" destOrd="0" presId="urn:microsoft.com/office/officeart/2008/layout/PictureStrips"/>
    <dgm:cxn modelId="{9C112E5B-64B6-4491-B300-49BB4E4A507B}" type="presParOf" srcId="{35208430-9F17-4CB9-AC5E-8B1C777D46EA}" destId="{1C4C6061-7405-4F52-9CD8-DCF41B2B0066}" srcOrd="10" destOrd="0" presId="urn:microsoft.com/office/officeart/2008/layout/PictureStrips"/>
    <dgm:cxn modelId="{B1A422CB-9176-4856-AA21-CEE3B4D02C3A}" type="presParOf" srcId="{1C4C6061-7405-4F52-9CD8-DCF41B2B0066}" destId="{729CBED3-4669-4E81-AF97-8247E032A532}" srcOrd="0" destOrd="0" presId="urn:microsoft.com/office/officeart/2008/layout/PictureStrips"/>
    <dgm:cxn modelId="{7C0FF09C-15B1-4064-A3F9-2DBA77A0106D}" type="presParOf" srcId="{1C4C6061-7405-4F52-9CD8-DCF41B2B0066}" destId="{2AE70105-34B1-4640-B81A-158CDA9A689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81685-3DF6-469B-94AC-597B993D1907}">
      <dsp:nvSpPr>
        <dsp:cNvPr id="0" name=""/>
        <dsp:cNvSpPr/>
      </dsp:nvSpPr>
      <dsp:spPr>
        <a:xfrm rot="10800000">
          <a:off x="1088031" y="877"/>
          <a:ext cx="6056632" cy="1798444"/>
        </a:xfrm>
        <a:prstGeom prst="homePlate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2288" tIns="121920" rIns="227584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Практичний </a:t>
          </a:r>
          <a:r>
            <a:rPr lang="uk-UA" sz="3200" b="1" kern="1200" smtClean="0"/>
            <a:t>курс </a:t>
          </a:r>
          <a:r>
            <a:rPr lang="uk-UA" sz="3200" b="1" kern="1200" smtClean="0"/>
            <a:t>англійської мови</a:t>
          </a:r>
          <a:r>
            <a:rPr lang="en-US" sz="3200" b="1" kern="1200" dirty="0" smtClean="0"/>
            <a:t> </a:t>
          </a:r>
          <a:endParaRPr lang="uk-UA" sz="3200" b="1" kern="1200" dirty="0" smtClean="0"/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(</a:t>
          </a:r>
          <a:r>
            <a:rPr lang="uk-UA" sz="1600" b="1" kern="1200" dirty="0" smtClean="0"/>
            <a:t>для студентів </a:t>
          </a:r>
          <a:r>
            <a:rPr lang="en-US" sz="1600" b="1" kern="1200" dirty="0" smtClean="0"/>
            <a:t>4 </a:t>
          </a:r>
          <a:r>
            <a:rPr lang="uk-UA" sz="1600" b="1" kern="1200" dirty="0" smtClean="0"/>
            <a:t>курсу спеціальності 014.02 Середня освіта (Мова і література німецька)</a:t>
          </a:r>
          <a:endParaRPr lang="ru-RU" sz="1600" kern="1200" dirty="0"/>
        </a:p>
      </dsp:txBody>
      <dsp:txXfrm rot="10800000">
        <a:off x="1537642" y="877"/>
        <a:ext cx="5607021" cy="1798444"/>
      </dsp:txXfrm>
    </dsp:sp>
    <dsp:sp modelId="{8532100C-3034-468B-B1C5-073DA87EEF8A}">
      <dsp:nvSpPr>
        <dsp:cNvPr id="0" name=""/>
        <dsp:cNvSpPr/>
      </dsp:nvSpPr>
      <dsp:spPr>
        <a:xfrm>
          <a:off x="0" y="1758"/>
          <a:ext cx="1796683" cy="179668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AAA2E-16FA-422B-98B2-FD72EB1B3F42}">
      <dsp:nvSpPr>
        <dsp:cNvPr id="0" name=""/>
        <dsp:cNvSpPr/>
      </dsp:nvSpPr>
      <dsp:spPr>
        <a:xfrm>
          <a:off x="0" y="229867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7D1FCA-7192-40E2-B509-09F2D5508116}">
      <dsp:nvSpPr>
        <dsp:cNvPr id="0" name=""/>
        <dsp:cNvSpPr/>
      </dsp:nvSpPr>
      <dsp:spPr>
        <a:xfrm>
          <a:off x="411078" y="15060"/>
          <a:ext cx="6104428" cy="746167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Module 3. Economy. Ecology. The Press.</a:t>
          </a:r>
          <a:endParaRPr lang="ru-RU" sz="2400" kern="1200" dirty="0"/>
        </a:p>
      </dsp:txBody>
      <dsp:txXfrm>
        <a:off x="447503" y="51485"/>
        <a:ext cx="6031578" cy="67331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0D837-8177-48D1-AB06-487FC5BDD899}">
      <dsp:nvSpPr>
        <dsp:cNvPr id="0" name=""/>
        <dsp:cNvSpPr/>
      </dsp:nvSpPr>
      <dsp:spPr>
        <a:xfrm>
          <a:off x="194295" y="254091"/>
          <a:ext cx="3811333" cy="11910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Economic Systems of the UK, USA, Ukraine</a:t>
          </a:r>
          <a:endParaRPr lang="ru-RU" sz="2500" kern="1200"/>
        </a:p>
      </dsp:txBody>
      <dsp:txXfrm>
        <a:off x="194295" y="254091"/>
        <a:ext cx="3811333" cy="1191041"/>
      </dsp:txXfrm>
    </dsp:sp>
    <dsp:sp modelId="{EA8E8CEA-614E-4F82-A1B8-D0240CF25E2A}">
      <dsp:nvSpPr>
        <dsp:cNvPr id="0" name=""/>
        <dsp:cNvSpPr/>
      </dsp:nvSpPr>
      <dsp:spPr>
        <a:xfrm>
          <a:off x="35489" y="82051"/>
          <a:ext cx="833729" cy="125059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C1C248D-0CE1-4A70-8C1B-BAA7569A0FF0}">
      <dsp:nvSpPr>
        <dsp:cNvPr id="0" name=""/>
        <dsp:cNvSpPr/>
      </dsp:nvSpPr>
      <dsp:spPr>
        <a:xfrm>
          <a:off x="4382776" y="254091"/>
          <a:ext cx="3811333" cy="11910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Inflation</a:t>
          </a:r>
          <a:endParaRPr lang="ru-RU" sz="2500" kern="1200"/>
        </a:p>
      </dsp:txBody>
      <dsp:txXfrm>
        <a:off x="4382776" y="254091"/>
        <a:ext cx="3811333" cy="1191041"/>
      </dsp:txXfrm>
    </dsp:sp>
    <dsp:sp modelId="{9428C035-3DAE-4009-9359-36B6F0CAEBA1}">
      <dsp:nvSpPr>
        <dsp:cNvPr id="0" name=""/>
        <dsp:cNvSpPr/>
      </dsp:nvSpPr>
      <dsp:spPr>
        <a:xfrm>
          <a:off x="4223971" y="82051"/>
          <a:ext cx="833729" cy="1250593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1000" r="-61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7EE164B-F15E-44C2-A6FC-CD0ED3444E6B}">
      <dsp:nvSpPr>
        <dsp:cNvPr id="0" name=""/>
        <dsp:cNvSpPr/>
      </dsp:nvSpPr>
      <dsp:spPr>
        <a:xfrm>
          <a:off x="194295" y="1753480"/>
          <a:ext cx="3811333" cy="11910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Ecological Problems</a:t>
          </a:r>
          <a:endParaRPr lang="ru-RU" sz="2500" kern="1200"/>
        </a:p>
      </dsp:txBody>
      <dsp:txXfrm>
        <a:off x="194295" y="1753480"/>
        <a:ext cx="3811333" cy="1191041"/>
      </dsp:txXfrm>
    </dsp:sp>
    <dsp:sp modelId="{45D2A4A6-47DC-42F0-8EE1-5E36BC7C29FA}">
      <dsp:nvSpPr>
        <dsp:cNvPr id="0" name=""/>
        <dsp:cNvSpPr/>
      </dsp:nvSpPr>
      <dsp:spPr>
        <a:xfrm>
          <a:off x="35489" y="1581440"/>
          <a:ext cx="833729" cy="12505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567C8A7-3805-4182-8F27-DFA16FD6F779}">
      <dsp:nvSpPr>
        <dsp:cNvPr id="0" name=""/>
        <dsp:cNvSpPr/>
      </dsp:nvSpPr>
      <dsp:spPr>
        <a:xfrm>
          <a:off x="4382776" y="1753480"/>
          <a:ext cx="3811333" cy="11910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Newspapers and Magazines in the UK, USA, Ukraine</a:t>
          </a:r>
          <a:endParaRPr lang="ru-RU" sz="2500" kern="1200"/>
        </a:p>
      </dsp:txBody>
      <dsp:txXfrm>
        <a:off x="4382776" y="1753480"/>
        <a:ext cx="3811333" cy="1191041"/>
      </dsp:txXfrm>
    </dsp:sp>
    <dsp:sp modelId="{0E1D5166-9D14-4806-A570-A183247BD3F2}">
      <dsp:nvSpPr>
        <dsp:cNvPr id="0" name=""/>
        <dsp:cNvSpPr/>
      </dsp:nvSpPr>
      <dsp:spPr>
        <a:xfrm>
          <a:off x="4223971" y="1581440"/>
          <a:ext cx="833729" cy="1250593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2B5C07D-D3D0-4DC2-9640-C589A023B107}">
      <dsp:nvSpPr>
        <dsp:cNvPr id="0" name=""/>
        <dsp:cNvSpPr/>
      </dsp:nvSpPr>
      <dsp:spPr>
        <a:xfrm>
          <a:off x="194295" y="3252869"/>
          <a:ext cx="3811333" cy="11910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TV in the UK, USA, Ukraine</a:t>
          </a:r>
          <a:endParaRPr lang="ru-RU" sz="2500" kern="1200"/>
        </a:p>
      </dsp:txBody>
      <dsp:txXfrm>
        <a:off x="194295" y="3252869"/>
        <a:ext cx="3811333" cy="1191041"/>
      </dsp:txXfrm>
    </dsp:sp>
    <dsp:sp modelId="{2DF967A4-E63B-4C8F-A3FF-E09B6483D56E}">
      <dsp:nvSpPr>
        <dsp:cNvPr id="0" name=""/>
        <dsp:cNvSpPr/>
      </dsp:nvSpPr>
      <dsp:spPr>
        <a:xfrm>
          <a:off x="35489" y="3080830"/>
          <a:ext cx="833729" cy="12505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A3EDB19-B6EA-4212-B3EF-2169F6C3F378}">
      <dsp:nvSpPr>
        <dsp:cNvPr id="0" name=""/>
        <dsp:cNvSpPr/>
      </dsp:nvSpPr>
      <dsp:spPr>
        <a:xfrm>
          <a:off x="4382776" y="3252869"/>
          <a:ext cx="3811333" cy="119104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Social Media</a:t>
          </a:r>
          <a:endParaRPr lang="ru-RU" sz="2500" kern="1200"/>
        </a:p>
      </dsp:txBody>
      <dsp:txXfrm>
        <a:off x="4382776" y="3252869"/>
        <a:ext cx="3811333" cy="1191041"/>
      </dsp:txXfrm>
    </dsp:sp>
    <dsp:sp modelId="{1D0D922A-2A1A-4858-BA54-DDB697EDAC56}">
      <dsp:nvSpPr>
        <dsp:cNvPr id="0" name=""/>
        <dsp:cNvSpPr/>
      </dsp:nvSpPr>
      <dsp:spPr>
        <a:xfrm>
          <a:off x="4223971" y="3080830"/>
          <a:ext cx="833729" cy="1250593"/>
        </a:xfrm>
        <a:prstGeom prst="rect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83AE22-BAB3-4B7D-9EB3-02066A7B4BD0}">
      <dsp:nvSpPr>
        <dsp:cNvPr id="0" name=""/>
        <dsp:cNvSpPr/>
      </dsp:nvSpPr>
      <dsp:spPr>
        <a:xfrm>
          <a:off x="0" y="0"/>
          <a:ext cx="6192688" cy="711360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Types of Activity to Improve Your English:</a:t>
          </a:r>
          <a:endParaRPr lang="ru-RU" sz="2400" kern="1200" dirty="0"/>
        </a:p>
      </dsp:txBody>
      <dsp:txXfrm>
        <a:off x="34726" y="34726"/>
        <a:ext cx="6123236" cy="6419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374C7-9CEF-4E41-A021-95FCB51875C9}">
      <dsp:nvSpPr>
        <dsp:cNvPr id="0" name=""/>
        <dsp:cNvSpPr/>
      </dsp:nvSpPr>
      <dsp:spPr>
        <a:xfrm>
          <a:off x="963554" y="1255"/>
          <a:ext cx="1130862" cy="113086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13A4EFC4-E8F9-46D0-BF42-17B7C6325037}">
      <dsp:nvSpPr>
        <dsp:cNvPr id="0" name=""/>
        <dsp:cNvSpPr/>
      </dsp:nvSpPr>
      <dsp:spPr>
        <a:xfrm>
          <a:off x="1528985" y="1255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Reading fiction and </a:t>
          </a:r>
          <a:r>
            <a:rPr lang="en-US" sz="2400" kern="1200" dirty="0" err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publicistic</a:t>
          </a:r>
          <a:r>
            <a:rPr lang="en-US" sz="2400" kern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texts</a:t>
          </a:r>
          <a:endParaRPr lang="ru-RU" sz="2400" kern="1200" dirty="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528985" y="1255"/>
        <a:ext cx="6033566" cy="1130862"/>
      </dsp:txXfrm>
    </dsp:sp>
    <dsp:sp modelId="{783198BC-4338-4A86-8EF9-EB2479E8BD6F}">
      <dsp:nvSpPr>
        <dsp:cNvPr id="0" name=""/>
        <dsp:cNvSpPr/>
      </dsp:nvSpPr>
      <dsp:spPr>
        <a:xfrm>
          <a:off x="963554" y="1132118"/>
          <a:ext cx="1130862" cy="1130862"/>
        </a:xfrm>
        <a:prstGeom prst="ellipse">
          <a:avLst/>
        </a:prstGeom>
        <a:solidFill>
          <a:schemeClr val="accent5">
            <a:alpha val="50000"/>
            <a:hueOff val="2003566"/>
            <a:satOff val="-8793"/>
            <a:lumOff val="26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D9AF18AE-3549-471A-A343-D4CA794AF491}">
      <dsp:nvSpPr>
        <dsp:cNvPr id="0" name=""/>
        <dsp:cNvSpPr/>
      </dsp:nvSpPr>
      <dsp:spPr>
        <a:xfrm>
          <a:off x="1528985" y="1132118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Speaking on actual topics using the active vocabulary</a:t>
          </a:r>
          <a:endParaRPr lang="ru-RU" sz="2400" kern="120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528985" y="1132118"/>
        <a:ext cx="6033566" cy="1130862"/>
      </dsp:txXfrm>
    </dsp:sp>
    <dsp:sp modelId="{0D6A53BB-E0CD-4AE3-A50A-C3C90B189CC9}">
      <dsp:nvSpPr>
        <dsp:cNvPr id="0" name=""/>
        <dsp:cNvSpPr/>
      </dsp:nvSpPr>
      <dsp:spPr>
        <a:xfrm>
          <a:off x="963554" y="2262981"/>
          <a:ext cx="1130862" cy="1130862"/>
        </a:xfrm>
        <a:prstGeom prst="ellipse">
          <a:avLst/>
        </a:prstGeom>
        <a:solidFill>
          <a:schemeClr val="accent5">
            <a:alpha val="50000"/>
            <a:hueOff val="4007133"/>
            <a:satOff val="-17587"/>
            <a:lumOff val="522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48A6D708-A710-4C7E-9E1D-B8A730353137}">
      <dsp:nvSpPr>
        <dsp:cNvPr id="0" name=""/>
        <dsp:cNvSpPr/>
      </dsp:nvSpPr>
      <dsp:spPr>
        <a:xfrm>
          <a:off x="1528985" y="2262981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Writing essays and abstracts</a:t>
          </a:r>
          <a:endParaRPr lang="ru-RU" sz="2400" kern="120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528985" y="2262981"/>
        <a:ext cx="6033566" cy="1130862"/>
      </dsp:txXfrm>
    </dsp:sp>
    <dsp:sp modelId="{AD53B84E-3E86-482D-AC4D-109FEC20AEF9}">
      <dsp:nvSpPr>
        <dsp:cNvPr id="0" name=""/>
        <dsp:cNvSpPr/>
      </dsp:nvSpPr>
      <dsp:spPr>
        <a:xfrm>
          <a:off x="963554" y="3393844"/>
          <a:ext cx="1130862" cy="1130862"/>
        </a:xfrm>
        <a:prstGeom prst="ellipse">
          <a:avLst/>
        </a:prstGeom>
        <a:solidFill>
          <a:schemeClr val="accent5">
            <a:alpha val="50000"/>
            <a:hueOff val="6010699"/>
            <a:satOff val="-26380"/>
            <a:lumOff val="784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17686CAE-725E-4343-AAAD-43540E455D46}">
      <dsp:nvSpPr>
        <dsp:cNvPr id="0" name=""/>
        <dsp:cNvSpPr/>
      </dsp:nvSpPr>
      <dsp:spPr>
        <a:xfrm>
          <a:off x="1528985" y="3393844"/>
          <a:ext cx="6033566" cy="1130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Listening to the entries recorded by native speakers </a:t>
          </a:r>
          <a:endParaRPr lang="ru-RU" sz="2400" kern="120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sp:txBody>
      <dsp:txXfrm>
        <a:off x="1528985" y="3393844"/>
        <a:ext cx="6033566" cy="1130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FCA63-AD0F-46C2-AAFA-F4F52AD096A5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27F6D-9102-4652-83E8-6C497E4B5F58}">
      <dsp:nvSpPr>
        <dsp:cNvPr id="0" name=""/>
        <dsp:cNvSpPr/>
      </dsp:nvSpPr>
      <dsp:spPr>
        <a:xfrm>
          <a:off x="511409" y="347956"/>
          <a:ext cx="7655707" cy="69627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розвиток вмінь і навичок усного та писемного мовлення</a:t>
          </a:r>
          <a:endParaRPr lang="ru-RU" sz="2200" kern="1200" dirty="0"/>
        </a:p>
      </dsp:txBody>
      <dsp:txXfrm>
        <a:off x="511409" y="347956"/>
        <a:ext cx="7655707" cy="696274"/>
      </dsp:txXfrm>
    </dsp:sp>
    <dsp:sp modelId="{06A8D456-5347-4B2B-83A6-2DA21D3994F5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CA08C8-E718-442D-BD28-219CECFDC801}">
      <dsp:nvSpPr>
        <dsp:cNvPr id="0" name=""/>
        <dsp:cNvSpPr/>
      </dsp:nvSpPr>
      <dsp:spPr>
        <a:xfrm>
          <a:off x="910599" y="1392548"/>
          <a:ext cx="7256517" cy="696274"/>
        </a:xfrm>
        <a:prstGeom prst="rect">
          <a:avLst/>
        </a:prstGeom>
        <a:gradFill rotWithShape="0">
          <a:gsLst>
            <a:gs pos="0">
              <a:schemeClr val="accent5">
                <a:hueOff val="2003566"/>
                <a:satOff val="-8793"/>
                <a:lumOff val="2614"/>
                <a:alphaOff val="0"/>
                <a:shade val="51000"/>
                <a:satMod val="130000"/>
              </a:schemeClr>
            </a:gs>
            <a:gs pos="80000">
              <a:schemeClr val="accent5">
                <a:hueOff val="2003566"/>
                <a:satOff val="-8793"/>
                <a:lumOff val="2614"/>
                <a:alphaOff val="0"/>
                <a:shade val="93000"/>
                <a:satMod val="130000"/>
              </a:schemeClr>
            </a:gs>
            <a:gs pos="100000">
              <a:schemeClr val="accent5">
                <a:hueOff val="2003566"/>
                <a:satOff val="-8793"/>
                <a:lumOff val="26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smtClean="0"/>
            <a:t>формування вмінь і навичок аудіювання текстів англійською мовою</a:t>
          </a:r>
          <a:endParaRPr lang="ru-RU" sz="2200" kern="1200"/>
        </a:p>
      </dsp:txBody>
      <dsp:txXfrm>
        <a:off x="910599" y="1392548"/>
        <a:ext cx="7256517" cy="696274"/>
      </dsp:txXfrm>
    </dsp:sp>
    <dsp:sp modelId="{EB242087-10FA-4FB6-A559-82D53ACBAF9F}">
      <dsp:nvSpPr>
        <dsp:cNvPr id="0" name=""/>
        <dsp:cNvSpPr/>
      </dsp:nvSpPr>
      <dsp:spPr>
        <a:xfrm>
          <a:off x="475427" y="1305514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2003566"/>
              <a:satOff val="-8793"/>
              <a:lumOff val="26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1EB197-3AD6-48EC-AF4A-1E19E1027131}">
      <dsp:nvSpPr>
        <dsp:cNvPr id="0" name=""/>
        <dsp:cNvSpPr/>
      </dsp:nvSpPr>
      <dsp:spPr>
        <a:xfrm>
          <a:off x="910599" y="2437140"/>
          <a:ext cx="7256517" cy="696274"/>
        </a:xfrm>
        <a:prstGeom prst="rect">
          <a:avLst/>
        </a:prstGeom>
        <a:gradFill rotWithShape="0">
          <a:gsLst>
            <a:gs pos="0">
              <a:schemeClr val="accent5">
                <a:hueOff val="4007133"/>
                <a:satOff val="-17587"/>
                <a:lumOff val="5229"/>
                <a:alphaOff val="0"/>
                <a:shade val="51000"/>
                <a:satMod val="130000"/>
              </a:schemeClr>
            </a:gs>
            <a:gs pos="80000">
              <a:schemeClr val="accent5">
                <a:hueOff val="4007133"/>
                <a:satOff val="-17587"/>
                <a:lumOff val="5229"/>
                <a:alphaOff val="0"/>
                <a:shade val="93000"/>
                <a:satMod val="130000"/>
              </a:schemeClr>
            </a:gs>
            <a:gs pos="100000">
              <a:schemeClr val="accent5">
                <a:hueOff val="4007133"/>
                <a:satOff val="-17587"/>
                <a:lumOff val="5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удосконалення навичок вивчаючого, ознайомчого та пошукового читання</a:t>
          </a:r>
          <a:endParaRPr lang="ru-RU" sz="2200" kern="1200" dirty="0"/>
        </a:p>
      </dsp:txBody>
      <dsp:txXfrm>
        <a:off x="910599" y="2437140"/>
        <a:ext cx="7256517" cy="696274"/>
      </dsp:txXfrm>
    </dsp:sp>
    <dsp:sp modelId="{22905756-7078-4A91-B19B-D8F5987036B9}">
      <dsp:nvSpPr>
        <dsp:cNvPr id="0" name=""/>
        <dsp:cNvSpPr/>
      </dsp:nvSpPr>
      <dsp:spPr>
        <a:xfrm>
          <a:off x="475427" y="2350106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4007133"/>
              <a:satOff val="-17587"/>
              <a:lumOff val="522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366898F-1616-490E-80F6-A94A4A46CECE}">
      <dsp:nvSpPr>
        <dsp:cNvPr id="0" name=""/>
        <dsp:cNvSpPr/>
      </dsp:nvSpPr>
      <dsp:spPr>
        <a:xfrm>
          <a:off x="511409" y="3481732"/>
          <a:ext cx="7655707" cy="696274"/>
        </a:xfrm>
        <a:prstGeom prst="rect">
          <a:avLst/>
        </a:prstGeom>
        <a:gradFill rotWithShape="0">
          <a:gsLst>
            <a:gs pos="0">
              <a:schemeClr val="accent5">
                <a:hueOff val="6010699"/>
                <a:satOff val="-26380"/>
                <a:lumOff val="7843"/>
                <a:alphaOff val="0"/>
                <a:shade val="51000"/>
                <a:satMod val="130000"/>
              </a:schemeClr>
            </a:gs>
            <a:gs pos="80000">
              <a:schemeClr val="accent5">
                <a:hueOff val="6010699"/>
                <a:satOff val="-26380"/>
                <a:lumOff val="7843"/>
                <a:alphaOff val="0"/>
                <a:shade val="93000"/>
                <a:satMod val="130000"/>
              </a:schemeClr>
            </a:gs>
            <a:gs pos="100000">
              <a:schemeClr val="accent5">
                <a:hueOff val="6010699"/>
                <a:satOff val="-26380"/>
                <a:lumOff val="78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668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smtClean="0"/>
            <a:t>ознайомлення з політичними, економічними та соціокультурними особливостями англомовних країн</a:t>
          </a:r>
          <a:endParaRPr lang="ru-RU" sz="2200" kern="1200"/>
        </a:p>
      </dsp:txBody>
      <dsp:txXfrm>
        <a:off x="511409" y="3481732"/>
        <a:ext cx="7655707" cy="696274"/>
      </dsp:txXfrm>
    </dsp:sp>
    <dsp:sp modelId="{65C28B07-989B-447F-B5BF-686B0A63291B}">
      <dsp:nvSpPr>
        <dsp:cNvPr id="0" name=""/>
        <dsp:cNvSpPr/>
      </dsp:nvSpPr>
      <dsp:spPr>
        <a:xfrm>
          <a:off x="76237" y="3394698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6010699"/>
              <a:satOff val="-26380"/>
              <a:lumOff val="78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739D9-CB40-4433-B723-505F9BB3C93F}">
      <dsp:nvSpPr>
        <dsp:cNvPr id="0" name=""/>
        <dsp:cNvSpPr/>
      </dsp:nvSpPr>
      <dsp:spPr>
        <a:xfrm>
          <a:off x="0" y="659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683BCD-ADB3-48A2-993D-99DF8549855A}">
      <dsp:nvSpPr>
        <dsp:cNvPr id="0" name=""/>
        <dsp:cNvSpPr/>
      </dsp:nvSpPr>
      <dsp:spPr>
        <a:xfrm>
          <a:off x="0" y="659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Знання</a:t>
          </a:r>
          <a:r>
            <a:rPr lang="uk-UA" sz="1400" b="1" kern="1200" dirty="0" smtClean="0"/>
            <a:t> </a:t>
          </a:r>
          <a:r>
            <a:rPr lang="uk-UA" sz="1400" kern="1200" dirty="0" smtClean="0"/>
            <a:t>сучасних філологічних й дидактичних засад навчання іноземних мов і світової літератури та вміння творчо використовувати різні теорії й досвід (вітчизняний,  закордонний) у процесі вирішення професійних завдань.</a:t>
          </a:r>
          <a:endParaRPr lang="ru-RU" sz="1400" kern="1200" dirty="0"/>
        </a:p>
      </dsp:txBody>
      <dsp:txXfrm>
        <a:off x="0" y="659"/>
        <a:ext cx="8229600" cy="599920"/>
      </dsp:txXfrm>
    </dsp:sp>
    <dsp:sp modelId="{5EC1CAF4-0B0C-4F78-A47F-7CA426DA251F}">
      <dsp:nvSpPr>
        <dsp:cNvPr id="0" name=""/>
        <dsp:cNvSpPr/>
      </dsp:nvSpPr>
      <dsp:spPr>
        <a:xfrm>
          <a:off x="0" y="600579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751337"/>
                <a:satOff val="-3297"/>
                <a:lumOff val="980"/>
                <a:alphaOff val="0"/>
                <a:shade val="51000"/>
                <a:satMod val="130000"/>
              </a:schemeClr>
            </a:gs>
            <a:gs pos="80000">
              <a:schemeClr val="accent5">
                <a:hueOff val="751337"/>
                <a:satOff val="-3297"/>
                <a:lumOff val="980"/>
                <a:alphaOff val="0"/>
                <a:shade val="93000"/>
                <a:satMod val="130000"/>
              </a:schemeClr>
            </a:gs>
            <a:gs pos="100000">
              <a:schemeClr val="accent5">
                <a:hueOff val="751337"/>
                <a:satOff val="-3297"/>
                <a:lumOff val="98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751337"/>
              <a:satOff val="-3297"/>
              <a:lumOff val="98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F0A709-34CA-4106-A427-0FC0E5F63A84}">
      <dsp:nvSpPr>
        <dsp:cNvPr id="0" name=""/>
        <dsp:cNvSpPr/>
      </dsp:nvSpPr>
      <dsp:spPr>
        <a:xfrm>
          <a:off x="0" y="600579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Знання державного стандарту загальної середньої освіти, навчальних програм з іноземної мови та світової літератури для ЗНЗ та практичних шляхів їхньої реалізації в різних видах урочної та позаурочної діяльності.</a:t>
          </a:r>
          <a:endParaRPr lang="ru-RU" sz="1400" kern="1200" dirty="0"/>
        </a:p>
      </dsp:txBody>
      <dsp:txXfrm>
        <a:off x="0" y="600579"/>
        <a:ext cx="8229600" cy="599920"/>
      </dsp:txXfrm>
    </dsp:sp>
    <dsp:sp modelId="{8B0077BD-C6E5-44F9-93E0-6960E7DEDDBB}">
      <dsp:nvSpPr>
        <dsp:cNvPr id="0" name=""/>
        <dsp:cNvSpPr/>
      </dsp:nvSpPr>
      <dsp:spPr>
        <a:xfrm>
          <a:off x="0" y="1200499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1502675"/>
                <a:satOff val="-6595"/>
                <a:lumOff val="1961"/>
                <a:alphaOff val="0"/>
                <a:shade val="51000"/>
                <a:satMod val="130000"/>
              </a:schemeClr>
            </a:gs>
            <a:gs pos="80000">
              <a:schemeClr val="accent5">
                <a:hueOff val="1502675"/>
                <a:satOff val="-6595"/>
                <a:lumOff val="1961"/>
                <a:alphaOff val="0"/>
                <a:shade val="93000"/>
                <a:satMod val="130000"/>
              </a:schemeClr>
            </a:gs>
            <a:gs pos="100000">
              <a:schemeClr val="accent5">
                <a:hueOff val="1502675"/>
                <a:satOff val="-6595"/>
                <a:lumOff val="196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1502675"/>
              <a:satOff val="-6595"/>
              <a:lumOff val="196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FD5184-79FB-404E-87DE-3C259680399C}">
      <dsp:nvSpPr>
        <dsp:cNvPr id="0" name=""/>
        <dsp:cNvSpPr/>
      </dsp:nvSpPr>
      <dsp:spPr>
        <a:xfrm>
          <a:off x="0" y="1200499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Застосування сучасних методик й технологій (зокрема інформаційні) для забезпечення якості освітнього процесу в загальноосвітніх навчальних закладах. </a:t>
          </a:r>
          <a:endParaRPr lang="ru-RU" sz="1400" kern="1200"/>
        </a:p>
      </dsp:txBody>
      <dsp:txXfrm>
        <a:off x="0" y="1200499"/>
        <a:ext cx="8229600" cy="599920"/>
      </dsp:txXfrm>
    </dsp:sp>
    <dsp:sp modelId="{6103471D-5CFF-40DD-95CA-B7C00793323D}">
      <dsp:nvSpPr>
        <dsp:cNvPr id="0" name=""/>
        <dsp:cNvSpPr/>
      </dsp:nvSpPr>
      <dsp:spPr>
        <a:xfrm>
          <a:off x="0" y="1800419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2254012"/>
                <a:satOff val="-9892"/>
                <a:lumOff val="2941"/>
                <a:alphaOff val="0"/>
                <a:shade val="51000"/>
                <a:satMod val="130000"/>
              </a:schemeClr>
            </a:gs>
            <a:gs pos="80000">
              <a:schemeClr val="accent5">
                <a:hueOff val="2254012"/>
                <a:satOff val="-9892"/>
                <a:lumOff val="2941"/>
                <a:alphaOff val="0"/>
                <a:shade val="93000"/>
                <a:satMod val="130000"/>
              </a:schemeClr>
            </a:gs>
            <a:gs pos="100000">
              <a:schemeClr val="accent5">
                <a:hueOff val="2254012"/>
                <a:satOff val="-9892"/>
                <a:lumOff val="294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2254012"/>
              <a:satOff val="-9892"/>
              <a:lumOff val="294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337666-949B-4404-8B3F-F196A06B3343}">
      <dsp:nvSpPr>
        <dsp:cNvPr id="0" name=""/>
        <dsp:cNvSpPr/>
      </dsp:nvSpPr>
      <dsp:spPr>
        <a:xfrm>
          <a:off x="0" y="1800419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Уміння аналізувати, діагностувати та корегувати власну педагогічну діяльність з метою підвищення ефективності освітнього процесу. </a:t>
          </a:r>
          <a:endParaRPr lang="ru-RU" sz="1400" kern="1200"/>
        </a:p>
      </dsp:txBody>
      <dsp:txXfrm>
        <a:off x="0" y="1800419"/>
        <a:ext cx="8229600" cy="599920"/>
      </dsp:txXfrm>
    </dsp:sp>
    <dsp:sp modelId="{C7F87180-DDA6-4083-8876-05B5167A98C7}">
      <dsp:nvSpPr>
        <dsp:cNvPr id="0" name=""/>
        <dsp:cNvSpPr/>
      </dsp:nvSpPr>
      <dsp:spPr>
        <a:xfrm>
          <a:off x="0" y="2400339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3005349"/>
                <a:satOff val="-13190"/>
                <a:lumOff val="3921"/>
                <a:alphaOff val="0"/>
                <a:shade val="51000"/>
                <a:satMod val="130000"/>
              </a:schemeClr>
            </a:gs>
            <a:gs pos="80000">
              <a:schemeClr val="accent5">
                <a:hueOff val="3005349"/>
                <a:satOff val="-13190"/>
                <a:lumOff val="3921"/>
                <a:alphaOff val="0"/>
                <a:shade val="93000"/>
                <a:satMod val="130000"/>
              </a:schemeClr>
            </a:gs>
            <a:gs pos="100000">
              <a:schemeClr val="accent5">
                <a:hueOff val="3005349"/>
                <a:satOff val="-13190"/>
                <a:lumOff val="392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3005349"/>
              <a:satOff val="-13190"/>
              <a:lumOff val="392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B839CD-6BA7-4DD0-87CA-D3BD3925CA82}">
      <dsp:nvSpPr>
        <dsp:cNvPr id="0" name=""/>
        <dsp:cNvSpPr/>
      </dsp:nvSpPr>
      <dsp:spPr>
        <a:xfrm>
          <a:off x="0" y="2400339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Знання мовних норм, соціокультурної ситуації розвитку української та іноземних мов, що вивчаються, особливості використання мовних одиниць у певному контексті, мовний дискурс художньої літератури й сучасності.  </a:t>
          </a:r>
          <a:endParaRPr lang="ru-RU" sz="1400" kern="1200" dirty="0"/>
        </a:p>
      </dsp:txBody>
      <dsp:txXfrm>
        <a:off x="0" y="2400339"/>
        <a:ext cx="8229600" cy="599920"/>
      </dsp:txXfrm>
    </dsp:sp>
    <dsp:sp modelId="{F4710DA2-55E9-4661-8233-D255D2D266EA}">
      <dsp:nvSpPr>
        <dsp:cNvPr id="0" name=""/>
        <dsp:cNvSpPr/>
      </dsp:nvSpPr>
      <dsp:spPr>
        <a:xfrm>
          <a:off x="0" y="3000260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3756687"/>
                <a:satOff val="-16488"/>
                <a:lumOff val="4902"/>
                <a:alphaOff val="0"/>
                <a:shade val="51000"/>
                <a:satMod val="130000"/>
              </a:schemeClr>
            </a:gs>
            <a:gs pos="80000">
              <a:schemeClr val="accent5">
                <a:hueOff val="3756687"/>
                <a:satOff val="-16488"/>
                <a:lumOff val="4902"/>
                <a:alphaOff val="0"/>
                <a:shade val="93000"/>
                <a:satMod val="130000"/>
              </a:schemeClr>
            </a:gs>
            <a:gs pos="100000">
              <a:schemeClr val="accent5">
                <a:hueOff val="3756687"/>
                <a:satOff val="-16488"/>
                <a:lumOff val="4902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3756687"/>
              <a:satOff val="-16488"/>
              <a:lumOff val="49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67C0D6-D4FD-46EF-BF52-E4EEDF6061A2}">
      <dsp:nvSpPr>
        <dsp:cNvPr id="0" name=""/>
        <dsp:cNvSpPr/>
      </dsp:nvSpPr>
      <dsp:spPr>
        <a:xfrm>
          <a:off x="0" y="3000260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Володіння комунікативною мовленнєвою компетентністю з української та іноземних мов, здатність удосконалювати й підвищувати власний </a:t>
          </a:r>
          <a:r>
            <a:rPr lang="uk-UA" sz="1400" kern="1200" dirty="0" err="1" smtClean="0"/>
            <a:t>компетентнісний</a:t>
          </a:r>
          <a:r>
            <a:rPr lang="uk-UA" sz="1400" kern="1200" dirty="0" smtClean="0"/>
            <a:t> рівень у вітчизняному та міжнародному контексті.  </a:t>
          </a:r>
          <a:endParaRPr lang="ru-RU" sz="1400" kern="1200" dirty="0"/>
        </a:p>
      </dsp:txBody>
      <dsp:txXfrm>
        <a:off x="0" y="3000260"/>
        <a:ext cx="8229600" cy="599920"/>
      </dsp:txXfrm>
    </dsp:sp>
    <dsp:sp modelId="{ED0D09DE-AF98-43FC-89B8-0C3F574C1941}">
      <dsp:nvSpPr>
        <dsp:cNvPr id="0" name=""/>
        <dsp:cNvSpPr/>
      </dsp:nvSpPr>
      <dsp:spPr>
        <a:xfrm>
          <a:off x="0" y="3600180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4508024"/>
                <a:satOff val="-19785"/>
                <a:lumOff val="5882"/>
                <a:alphaOff val="0"/>
                <a:shade val="51000"/>
                <a:satMod val="130000"/>
              </a:schemeClr>
            </a:gs>
            <a:gs pos="80000">
              <a:schemeClr val="accent5">
                <a:hueOff val="4508024"/>
                <a:satOff val="-19785"/>
                <a:lumOff val="5882"/>
                <a:alphaOff val="0"/>
                <a:shade val="93000"/>
                <a:satMod val="130000"/>
              </a:schemeClr>
            </a:gs>
            <a:gs pos="100000">
              <a:schemeClr val="accent5">
                <a:hueOff val="4508024"/>
                <a:satOff val="-19785"/>
                <a:lumOff val="5882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4508024"/>
              <a:satOff val="-19785"/>
              <a:lumOff val="588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0012A6-B589-4050-8C39-9F268C7F289F}">
      <dsp:nvSpPr>
        <dsp:cNvPr id="0" name=""/>
        <dsp:cNvSpPr/>
      </dsp:nvSpPr>
      <dsp:spPr>
        <a:xfrm>
          <a:off x="0" y="3600180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Використання гуманістичного потенціалу рідної й німецької мов і світової літератури, другої іноземної мови для формування духовного світу юного покоління громадян України.  </a:t>
          </a:r>
          <a:endParaRPr lang="ru-RU" sz="1400" kern="1200"/>
        </a:p>
      </dsp:txBody>
      <dsp:txXfrm>
        <a:off x="0" y="3600180"/>
        <a:ext cx="8229600" cy="599920"/>
      </dsp:txXfrm>
    </dsp:sp>
    <dsp:sp modelId="{0F5908F1-3064-4B2C-A720-8CBA9735C8D5}">
      <dsp:nvSpPr>
        <dsp:cNvPr id="0" name=""/>
        <dsp:cNvSpPr/>
      </dsp:nvSpPr>
      <dsp:spPr>
        <a:xfrm>
          <a:off x="0" y="4200100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5259361"/>
                <a:satOff val="-23082"/>
                <a:lumOff val="6863"/>
                <a:alphaOff val="0"/>
                <a:shade val="51000"/>
                <a:satMod val="130000"/>
              </a:schemeClr>
            </a:gs>
            <a:gs pos="80000">
              <a:schemeClr val="accent5">
                <a:hueOff val="5259361"/>
                <a:satOff val="-23082"/>
                <a:lumOff val="6863"/>
                <a:alphaOff val="0"/>
                <a:shade val="93000"/>
                <a:satMod val="130000"/>
              </a:schemeClr>
            </a:gs>
            <a:gs pos="100000">
              <a:schemeClr val="accent5">
                <a:hueOff val="5259361"/>
                <a:satOff val="-23082"/>
                <a:lumOff val="686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5259361"/>
              <a:satOff val="-23082"/>
              <a:lumOff val="68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76B1CD-5C6B-4E71-BC1C-CBB83DA26D00}">
      <dsp:nvSpPr>
        <dsp:cNvPr id="0" name=""/>
        <dsp:cNvSpPr/>
      </dsp:nvSpPr>
      <dsp:spPr>
        <a:xfrm>
          <a:off x="0" y="4200100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Здатність учитися впродовж життя і вдосконалювати з високим рівнем автономності набуту під час навчання  кваліфікацію. </a:t>
          </a:r>
          <a:endParaRPr lang="ru-RU" sz="1400" kern="1200"/>
        </a:p>
      </dsp:txBody>
      <dsp:txXfrm>
        <a:off x="0" y="4200100"/>
        <a:ext cx="8229600" cy="599920"/>
      </dsp:txXfrm>
    </dsp:sp>
    <dsp:sp modelId="{723B4375-CE31-4901-B01E-7EF08872E971}">
      <dsp:nvSpPr>
        <dsp:cNvPr id="0" name=""/>
        <dsp:cNvSpPr/>
      </dsp:nvSpPr>
      <dsp:spPr>
        <a:xfrm>
          <a:off x="0" y="4800020"/>
          <a:ext cx="8229600" cy="0"/>
        </a:xfrm>
        <a:prstGeom prst="line">
          <a:avLst/>
        </a:prstGeom>
        <a:gradFill rotWithShape="0">
          <a:gsLst>
            <a:gs pos="0">
              <a:schemeClr val="accent5">
                <a:hueOff val="6010699"/>
                <a:satOff val="-26380"/>
                <a:lumOff val="7843"/>
                <a:alphaOff val="0"/>
                <a:shade val="51000"/>
                <a:satMod val="130000"/>
              </a:schemeClr>
            </a:gs>
            <a:gs pos="80000">
              <a:schemeClr val="accent5">
                <a:hueOff val="6010699"/>
                <a:satOff val="-26380"/>
                <a:lumOff val="7843"/>
                <a:alphaOff val="0"/>
                <a:shade val="93000"/>
                <a:satMod val="130000"/>
              </a:schemeClr>
            </a:gs>
            <a:gs pos="100000">
              <a:schemeClr val="accent5">
                <a:hueOff val="6010699"/>
                <a:satOff val="-26380"/>
                <a:lumOff val="784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6010699"/>
              <a:satOff val="-26380"/>
              <a:lumOff val="78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B93F57-F738-4D7E-95E7-6A5697C4A30C}">
      <dsp:nvSpPr>
        <dsp:cNvPr id="0" name=""/>
        <dsp:cNvSpPr/>
      </dsp:nvSpPr>
      <dsp:spPr>
        <a:xfrm>
          <a:off x="0" y="4800020"/>
          <a:ext cx="8229600" cy="59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Здатність аналізувати й вирішувати соціально та особистісно значущі світоглядні проблеми, приймати рішення на  підставі  сформованих  ціннісних орієнтирів, визначати власну соціокультурну позицію в полікультурному суспільстві, бути носієм і захисником  національної культури. </a:t>
          </a:r>
          <a:endParaRPr lang="ru-RU" sz="1400" kern="1200"/>
        </a:p>
      </dsp:txBody>
      <dsp:txXfrm>
        <a:off x="0" y="4800020"/>
        <a:ext cx="8229600" cy="599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32586-A310-4F6F-9CB6-7BB24B1F307F}">
      <dsp:nvSpPr>
        <dsp:cNvPr id="0" name=""/>
        <dsp:cNvSpPr/>
      </dsp:nvSpPr>
      <dsp:spPr>
        <a:xfrm>
          <a:off x="64007" y="0"/>
          <a:ext cx="3913632" cy="3913632"/>
        </a:xfrm>
        <a:prstGeom prst="diamond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164E1AF-DDA0-461D-A6B6-B8D4AB6F4A4D}">
      <dsp:nvSpPr>
        <dsp:cNvPr id="0" name=""/>
        <dsp:cNvSpPr/>
      </dsp:nvSpPr>
      <dsp:spPr>
        <a:xfrm>
          <a:off x="435803" y="371795"/>
          <a:ext cx="1526316" cy="152631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усні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відповіді</a:t>
          </a:r>
          <a:endParaRPr lang="ru-RU" sz="2200" kern="1200" dirty="0"/>
        </a:p>
      </dsp:txBody>
      <dsp:txXfrm>
        <a:off x="510312" y="446304"/>
        <a:ext cx="1377298" cy="1377298"/>
      </dsp:txXfrm>
    </dsp:sp>
    <dsp:sp modelId="{5B70823B-B055-4EC2-9957-B93A9B48EB4B}">
      <dsp:nvSpPr>
        <dsp:cNvPr id="0" name=""/>
        <dsp:cNvSpPr/>
      </dsp:nvSpPr>
      <dsp:spPr>
        <a:xfrm>
          <a:off x="2079528" y="371795"/>
          <a:ext cx="1526316" cy="1526316"/>
        </a:xfrm>
        <a:prstGeom prst="roundRect">
          <a:avLst/>
        </a:prstGeom>
        <a:gradFill rotWithShape="0">
          <a:gsLst>
            <a:gs pos="0">
              <a:schemeClr val="accent5">
                <a:hueOff val="2003566"/>
                <a:satOff val="-8793"/>
                <a:lumOff val="2614"/>
                <a:alphaOff val="0"/>
                <a:shade val="51000"/>
                <a:satMod val="130000"/>
              </a:schemeClr>
            </a:gs>
            <a:gs pos="80000">
              <a:schemeClr val="accent5">
                <a:hueOff val="2003566"/>
                <a:satOff val="-8793"/>
                <a:lumOff val="2614"/>
                <a:alphaOff val="0"/>
                <a:shade val="93000"/>
                <a:satMod val="130000"/>
              </a:schemeClr>
            </a:gs>
            <a:gs pos="100000">
              <a:schemeClr val="accent5">
                <a:hueOff val="2003566"/>
                <a:satOff val="-8793"/>
                <a:lumOff val="26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тестові завдання</a:t>
          </a:r>
          <a:endParaRPr lang="ru-RU" sz="2200" kern="1200"/>
        </a:p>
      </dsp:txBody>
      <dsp:txXfrm>
        <a:off x="2154037" y="446304"/>
        <a:ext cx="1377298" cy="1377298"/>
      </dsp:txXfrm>
    </dsp:sp>
    <dsp:sp modelId="{D09086A2-6629-41D6-9E23-7770CAFF7282}">
      <dsp:nvSpPr>
        <dsp:cNvPr id="0" name=""/>
        <dsp:cNvSpPr/>
      </dsp:nvSpPr>
      <dsp:spPr>
        <a:xfrm>
          <a:off x="435803" y="2015520"/>
          <a:ext cx="1526316" cy="1526316"/>
        </a:xfrm>
        <a:prstGeom prst="roundRect">
          <a:avLst/>
        </a:prstGeom>
        <a:gradFill rotWithShape="0">
          <a:gsLst>
            <a:gs pos="0">
              <a:schemeClr val="accent5">
                <a:hueOff val="4007133"/>
                <a:satOff val="-17587"/>
                <a:lumOff val="5229"/>
                <a:alphaOff val="0"/>
                <a:shade val="51000"/>
                <a:satMod val="130000"/>
              </a:schemeClr>
            </a:gs>
            <a:gs pos="80000">
              <a:schemeClr val="accent5">
                <a:hueOff val="4007133"/>
                <a:satOff val="-17587"/>
                <a:lumOff val="5229"/>
                <a:alphaOff val="0"/>
                <a:shade val="93000"/>
                <a:satMod val="130000"/>
              </a:schemeClr>
            </a:gs>
            <a:gs pos="100000">
              <a:schemeClr val="accent5">
                <a:hueOff val="4007133"/>
                <a:satOff val="-17587"/>
                <a:lumOff val="5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есе</a:t>
          </a:r>
          <a:endParaRPr lang="ru-RU" sz="2200" kern="1200"/>
        </a:p>
      </dsp:txBody>
      <dsp:txXfrm>
        <a:off x="510312" y="2090029"/>
        <a:ext cx="1377298" cy="1377298"/>
      </dsp:txXfrm>
    </dsp:sp>
    <dsp:sp modelId="{9373EC79-C857-4A7D-A419-77F497D96E64}">
      <dsp:nvSpPr>
        <dsp:cNvPr id="0" name=""/>
        <dsp:cNvSpPr/>
      </dsp:nvSpPr>
      <dsp:spPr>
        <a:xfrm>
          <a:off x="2079528" y="2015520"/>
          <a:ext cx="1526316" cy="1526316"/>
        </a:xfrm>
        <a:prstGeom prst="roundRect">
          <a:avLst/>
        </a:prstGeom>
        <a:gradFill rotWithShape="0">
          <a:gsLst>
            <a:gs pos="0">
              <a:schemeClr val="accent5">
                <a:hueOff val="6010699"/>
                <a:satOff val="-26380"/>
                <a:lumOff val="7843"/>
                <a:alphaOff val="0"/>
                <a:shade val="51000"/>
                <a:satMod val="130000"/>
              </a:schemeClr>
            </a:gs>
            <a:gs pos="80000">
              <a:schemeClr val="accent5">
                <a:hueOff val="6010699"/>
                <a:satOff val="-26380"/>
                <a:lumOff val="7843"/>
                <a:alphaOff val="0"/>
                <a:shade val="93000"/>
                <a:satMod val="130000"/>
              </a:schemeClr>
            </a:gs>
            <a:gs pos="100000">
              <a:schemeClr val="accent5">
                <a:hueOff val="6010699"/>
                <a:satOff val="-26380"/>
                <a:lumOff val="78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анотації</a:t>
          </a:r>
          <a:endParaRPr lang="ru-RU" sz="2200" kern="1200"/>
        </a:p>
      </dsp:txBody>
      <dsp:txXfrm>
        <a:off x="2154037" y="2090029"/>
        <a:ext cx="1377298" cy="13772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A2C77-CF32-4C0C-B384-5A15D5FCAFE8}">
      <dsp:nvSpPr>
        <dsp:cNvPr id="0" name=""/>
        <dsp:cNvSpPr/>
      </dsp:nvSpPr>
      <dsp:spPr>
        <a:xfrm>
          <a:off x="253804" y="1112851"/>
          <a:ext cx="3534038" cy="168748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100" kern="1200" dirty="0" smtClean="0"/>
            <a:t>екзамен</a:t>
          </a:r>
          <a:endParaRPr lang="ru-RU" sz="5100" kern="1200" dirty="0"/>
        </a:p>
      </dsp:txBody>
      <dsp:txXfrm>
        <a:off x="771352" y="1359977"/>
        <a:ext cx="2498942" cy="11932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B66F4-FA3E-4B98-A046-C3E0C5D33F1A}">
      <dsp:nvSpPr>
        <dsp:cNvPr id="0" name=""/>
        <dsp:cNvSpPr/>
      </dsp:nvSpPr>
      <dsp:spPr>
        <a:xfrm>
          <a:off x="0" y="36447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7E31AE-26A9-4042-8C9F-9944A44CE341}">
      <dsp:nvSpPr>
        <dsp:cNvPr id="0" name=""/>
        <dsp:cNvSpPr/>
      </dsp:nvSpPr>
      <dsp:spPr>
        <a:xfrm>
          <a:off x="411480" y="10235"/>
          <a:ext cx="5760720" cy="70848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Module 1. Politics</a:t>
          </a:r>
          <a:endParaRPr lang="ru-RU" sz="2400" kern="1200" dirty="0"/>
        </a:p>
      </dsp:txBody>
      <dsp:txXfrm>
        <a:off x="446065" y="44820"/>
        <a:ext cx="5691550" cy="6393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B930D-3AAA-4108-A143-10EBE299EDE6}">
      <dsp:nvSpPr>
        <dsp:cNvPr id="0" name=""/>
        <dsp:cNvSpPr/>
      </dsp:nvSpPr>
      <dsp:spPr>
        <a:xfrm>
          <a:off x="1210134" y="219171"/>
          <a:ext cx="2823781" cy="8824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70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British Monarchy</a:t>
          </a:r>
          <a:endParaRPr lang="ru-RU" sz="1800" kern="1200"/>
        </a:p>
      </dsp:txBody>
      <dsp:txXfrm>
        <a:off x="1210134" y="219171"/>
        <a:ext cx="2823781" cy="882431"/>
      </dsp:txXfrm>
    </dsp:sp>
    <dsp:sp modelId="{DC14C545-0746-4D2C-A4F4-75A31FEA4ED5}">
      <dsp:nvSpPr>
        <dsp:cNvPr id="0" name=""/>
        <dsp:cNvSpPr/>
      </dsp:nvSpPr>
      <dsp:spPr>
        <a:xfrm>
          <a:off x="1092477" y="91709"/>
          <a:ext cx="617702" cy="92655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8121085-F4CE-4C61-B690-A85434FE0656}">
      <dsp:nvSpPr>
        <dsp:cNvPr id="0" name=""/>
        <dsp:cNvSpPr/>
      </dsp:nvSpPr>
      <dsp:spPr>
        <a:xfrm>
          <a:off x="4313341" y="219171"/>
          <a:ext cx="2823781" cy="8824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70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The UK Parliament</a:t>
          </a:r>
          <a:endParaRPr lang="ru-RU" sz="1800" kern="1200"/>
        </a:p>
      </dsp:txBody>
      <dsp:txXfrm>
        <a:off x="4313341" y="219171"/>
        <a:ext cx="2823781" cy="882431"/>
      </dsp:txXfrm>
    </dsp:sp>
    <dsp:sp modelId="{A5522D49-30BB-4E28-AA20-6EB919F85D65}">
      <dsp:nvSpPr>
        <dsp:cNvPr id="0" name=""/>
        <dsp:cNvSpPr/>
      </dsp:nvSpPr>
      <dsp:spPr>
        <a:xfrm>
          <a:off x="4195683" y="91709"/>
          <a:ext cx="617702" cy="926553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0C8ACF9-E7AB-4294-A234-4CDB307F0A76}">
      <dsp:nvSpPr>
        <dsp:cNvPr id="0" name=""/>
        <dsp:cNvSpPr/>
      </dsp:nvSpPr>
      <dsp:spPr>
        <a:xfrm>
          <a:off x="1210134" y="1330055"/>
          <a:ext cx="2823781" cy="8824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70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The US Presidency</a:t>
          </a:r>
          <a:endParaRPr lang="ru-RU" sz="1800" kern="1200"/>
        </a:p>
      </dsp:txBody>
      <dsp:txXfrm>
        <a:off x="1210134" y="1330055"/>
        <a:ext cx="2823781" cy="882431"/>
      </dsp:txXfrm>
    </dsp:sp>
    <dsp:sp modelId="{BC6A2AFD-EE31-4A8C-B48C-5981CA758339}">
      <dsp:nvSpPr>
        <dsp:cNvPr id="0" name=""/>
        <dsp:cNvSpPr/>
      </dsp:nvSpPr>
      <dsp:spPr>
        <a:xfrm>
          <a:off x="1092477" y="1202592"/>
          <a:ext cx="617702" cy="926553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1000" r="-81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FBE97E2-272A-4BF0-A2F5-7B57AF6E37AD}">
      <dsp:nvSpPr>
        <dsp:cNvPr id="0" name=""/>
        <dsp:cNvSpPr/>
      </dsp:nvSpPr>
      <dsp:spPr>
        <a:xfrm>
          <a:off x="4313341" y="1330055"/>
          <a:ext cx="2823781" cy="8824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70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The USA Congress</a:t>
          </a:r>
          <a:endParaRPr lang="ru-RU" sz="1800" kern="1200"/>
        </a:p>
      </dsp:txBody>
      <dsp:txXfrm>
        <a:off x="4313341" y="1330055"/>
        <a:ext cx="2823781" cy="882431"/>
      </dsp:txXfrm>
    </dsp:sp>
    <dsp:sp modelId="{A75C6C72-043E-43A5-88BC-132BCC7F2F19}">
      <dsp:nvSpPr>
        <dsp:cNvPr id="0" name=""/>
        <dsp:cNvSpPr/>
      </dsp:nvSpPr>
      <dsp:spPr>
        <a:xfrm>
          <a:off x="4195683" y="1202592"/>
          <a:ext cx="617702" cy="926553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97DB16-2FC2-4E95-ADB1-61F094E4E4FB}">
      <dsp:nvSpPr>
        <dsp:cNvPr id="0" name=""/>
        <dsp:cNvSpPr/>
      </dsp:nvSpPr>
      <dsp:spPr>
        <a:xfrm>
          <a:off x="1210134" y="2440938"/>
          <a:ext cx="2823781" cy="8824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70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Political System of Ukraine</a:t>
          </a:r>
          <a:endParaRPr lang="ru-RU" sz="1800" kern="1200"/>
        </a:p>
      </dsp:txBody>
      <dsp:txXfrm>
        <a:off x="1210134" y="2440938"/>
        <a:ext cx="2823781" cy="882431"/>
      </dsp:txXfrm>
    </dsp:sp>
    <dsp:sp modelId="{763E90DC-7FBD-4E58-8381-9E0D2DC56302}">
      <dsp:nvSpPr>
        <dsp:cNvPr id="0" name=""/>
        <dsp:cNvSpPr/>
      </dsp:nvSpPr>
      <dsp:spPr>
        <a:xfrm>
          <a:off x="1092477" y="2313476"/>
          <a:ext cx="617702" cy="9265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6000" r="-76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B1266EC-53CA-42E3-AB9A-32C437E4DA37}">
      <dsp:nvSpPr>
        <dsp:cNvPr id="0" name=""/>
        <dsp:cNvSpPr/>
      </dsp:nvSpPr>
      <dsp:spPr>
        <a:xfrm>
          <a:off x="4313341" y="2440938"/>
          <a:ext cx="2823781" cy="8824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70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Political Parties of the UK, USA, Ukraine</a:t>
          </a:r>
          <a:endParaRPr lang="ru-RU" sz="1800" kern="1200"/>
        </a:p>
      </dsp:txBody>
      <dsp:txXfrm>
        <a:off x="4313341" y="2440938"/>
        <a:ext cx="2823781" cy="882431"/>
      </dsp:txXfrm>
    </dsp:sp>
    <dsp:sp modelId="{8987EBF6-E5AB-4A0A-8C3E-B1B505809230}">
      <dsp:nvSpPr>
        <dsp:cNvPr id="0" name=""/>
        <dsp:cNvSpPr/>
      </dsp:nvSpPr>
      <dsp:spPr>
        <a:xfrm>
          <a:off x="4195683" y="2313476"/>
          <a:ext cx="617702" cy="926553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F47BBB9-1E1D-4FD0-B6C2-56398B987B4E}">
      <dsp:nvSpPr>
        <dsp:cNvPr id="0" name=""/>
        <dsp:cNvSpPr/>
      </dsp:nvSpPr>
      <dsp:spPr>
        <a:xfrm>
          <a:off x="2761738" y="3551822"/>
          <a:ext cx="2823781" cy="8824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70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Election System of the UK, USA, Ukraine</a:t>
          </a:r>
          <a:endParaRPr lang="ru-RU" sz="1800" kern="1200"/>
        </a:p>
      </dsp:txBody>
      <dsp:txXfrm>
        <a:off x="2761738" y="3551822"/>
        <a:ext cx="2823781" cy="882431"/>
      </dsp:txXfrm>
    </dsp:sp>
    <dsp:sp modelId="{D3D232E0-46B0-4A7C-A8F2-B23B9B193B2E}">
      <dsp:nvSpPr>
        <dsp:cNvPr id="0" name=""/>
        <dsp:cNvSpPr/>
      </dsp:nvSpPr>
      <dsp:spPr>
        <a:xfrm>
          <a:off x="2644080" y="3424359"/>
          <a:ext cx="617702" cy="9265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17C17-91D2-4D18-9190-A08A9C6BA25C}">
      <dsp:nvSpPr>
        <dsp:cNvPr id="0" name=""/>
        <dsp:cNvSpPr/>
      </dsp:nvSpPr>
      <dsp:spPr>
        <a:xfrm>
          <a:off x="0" y="365084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409D99-91E3-4BB3-8775-D885C1AD86A5}">
      <dsp:nvSpPr>
        <dsp:cNvPr id="0" name=""/>
        <dsp:cNvSpPr/>
      </dsp:nvSpPr>
      <dsp:spPr>
        <a:xfrm>
          <a:off x="411480" y="10843"/>
          <a:ext cx="5760720" cy="70848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Module 2. The Law</a:t>
          </a:r>
          <a:endParaRPr lang="ru-RU" sz="2400" kern="1200" dirty="0"/>
        </a:p>
      </dsp:txBody>
      <dsp:txXfrm>
        <a:off x="446065" y="45428"/>
        <a:ext cx="5691550" cy="6393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B786E-8A81-4A28-9D0C-9A6E005D86A4}">
      <dsp:nvSpPr>
        <dsp:cNvPr id="0" name=""/>
        <dsp:cNvSpPr/>
      </dsp:nvSpPr>
      <dsp:spPr>
        <a:xfrm>
          <a:off x="194295" y="254091"/>
          <a:ext cx="3811333" cy="1191041"/>
        </a:xfrm>
        <a:prstGeom prst="rect">
          <a:avLst/>
        </a:prstGeom>
        <a:solidFill>
          <a:schemeClr val="lt1">
            <a:alpha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Legal System of the UK, USA, Ukraine</a:t>
          </a:r>
          <a:endParaRPr lang="ru-RU" sz="2500" kern="1200"/>
        </a:p>
      </dsp:txBody>
      <dsp:txXfrm>
        <a:off x="194295" y="254091"/>
        <a:ext cx="3811333" cy="1191041"/>
      </dsp:txXfrm>
    </dsp:sp>
    <dsp:sp modelId="{AFE4748B-F664-4722-9A25-892FB52A98C8}">
      <dsp:nvSpPr>
        <dsp:cNvPr id="0" name=""/>
        <dsp:cNvSpPr/>
      </dsp:nvSpPr>
      <dsp:spPr>
        <a:xfrm>
          <a:off x="35489" y="82051"/>
          <a:ext cx="833729" cy="12505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5D630-C978-4845-BABE-5EB57E51ED45}">
      <dsp:nvSpPr>
        <dsp:cNvPr id="0" name=""/>
        <dsp:cNvSpPr/>
      </dsp:nvSpPr>
      <dsp:spPr>
        <a:xfrm>
          <a:off x="4382776" y="254091"/>
          <a:ext cx="3811333" cy="1191041"/>
        </a:xfrm>
        <a:prstGeom prst="rect">
          <a:avLst/>
        </a:prstGeom>
        <a:solidFill>
          <a:schemeClr val="lt1">
            <a:alpha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Civil and Criminal Law</a:t>
          </a:r>
          <a:endParaRPr lang="ru-RU" sz="2500" kern="1200"/>
        </a:p>
      </dsp:txBody>
      <dsp:txXfrm>
        <a:off x="4382776" y="254091"/>
        <a:ext cx="3811333" cy="1191041"/>
      </dsp:txXfrm>
    </dsp:sp>
    <dsp:sp modelId="{BEAB3B1E-C200-4BFE-9C2D-374243DA0AF4}">
      <dsp:nvSpPr>
        <dsp:cNvPr id="0" name=""/>
        <dsp:cNvSpPr/>
      </dsp:nvSpPr>
      <dsp:spPr>
        <a:xfrm>
          <a:off x="4223971" y="82051"/>
          <a:ext cx="833729" cy="1250593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18785D-B869-405A-9F91-F7AD5470CAF3}">
      <dsp:nvSpPr>
        <dsp:cNvPr id="0" name=""/>
        <dsp:cNvSpPr/>
      </dsp:nvSpPr>
      <dsp:spPr>
        <a:xfrm>
          <a:off x="194295" y="1753480"/>
          <a:ext cx="3811333" cy="1191041"/>
        </a:xfrm>
        <a:prstGeom prst="rect">
          <a:avLst/>
        </a:prstGeom>
        <a:solidFill>
          <a:schemeClr val="lt1">
            <a:alpha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Types of Crimes</a:t>
          </a:r>
          <a:endParaRPr lang="ru-RU" sz="2500" kern="1200"/>
        </a:p>
      </dsp:txBody>
      <dsp:txXfrm>
        <a:off x="194295" y="1753480"/>
        <a:ext cx="3811333" cy="1191041"/>
      </dsp:txXfrm>
    </dsp:sp>
    <dsp:sp modelId="{5390A55F-3013-4619-B54A-6A784D243C9B}">
      <dsp:nvSpPr>
        <dsp:cNvPr id="0" name=""/>
        <dsp:cNvSpPr/>
      </dsp:nvSpPr>
      <dsp:spPr>
        <a:xfrm>
          <a:off x="35489" y="1581440"/>
          <a:ext cx="833729" cy="1250593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8000" r="-58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8074BE-DB69-4BCC-BE06-9C96B0EDD483}">
      <dsp:nvSpPr>
        <dsp:cNvPr id="0" name=""/>
        <dsp:cNvSpPr/>
      </dsp:nvSpPr>
      <dsp:spPr>
        <a:xfrm>
          <a:off x="4382776" y="1753480"/>
          <a:ext cx="3811333" cy="1191041"/>
        </a:xfrm>
        <a:prstGeom prst="rect">
          <a:avLst/>
        </a:prstGeom>
        <a:solidFill>
          <a:schemeClr val="lt1">
            <a:alpha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Types of Punishment</a:t>
          </a:r>
          <a:endParaRPr lang="ru-RU" sz="2500" kern="1200"/>
        </a:p>
      </dsp:txBody>
      <dsp:txXfrm>
        <a:off x="4382776" y="1753480"/>
        <a:ext cx="3811333" cy="1191041"/>
      </dsp:txXfrm>
    </dsp:sp>
    <dsp:sp modelId="{1169116D-E414-4C53-8ECD-C712BF8B663F}">
      <dsp:nvSpPr>
        <dsp:cNvPr id="0" name=""/>
        <dsp:cNvSpPr/>
      </dsp:nvSpPr>
      <dsp:spPr>
        <a:xfrm>
          <a:off x="4223971" y="1581440"/>
          <a:ext cx="833729" cy="1250593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33FC4-A67C-4797-8191-517FF0B3E18C}">
      <dsp:nvSpPr>
        <dsp:cNvPr id="0" name=""/>
        <dsp:cNvSpPr/>
      </dsp:nvSpPr>
      <dsp:spPr>
        <a:xfrm>
          <a:off x="194295" y="3252869"/>
          <a:ext cx="3811333" cy="1191041"/>
        </a:xfrm>
        <a:prstGeom prst="rect">
          <a:avLst/>
        </a:prstGeom>
        <a:solidFill>
          <a:schemeClr val="lt1">
            <a:alpha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The Trial</a:t>
          </a:r>
          <a:endParaRPr lang="ru-RU" sz="2500" kern="1200"/>
        </a:p>
      </dsp:txBody>
      <dsp:txXfrm>
        <a:off x="194295" y="3252869"/>
        <a:ext cx="3811333" cy="1191041"/>
      </dsp:txXfrm>
    </dsp:sp>
    <dsp:sp modelId="{78965A1E-9DE9-45FD-BC67-F30EC74F8CB0}">
      <dsp:nvSpPr>
        <dsp:cNvPr id="0" name=""/>
        <dsp:cNvSpPr/>
      </dsp:nvSpPr>
      <dsp:spPr>
        <a:xfrm>
          <a:off x="35489" y="3080830"/>
          <a:ext cx="833729" cy="12505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CBED3-4669-4E81-AF97-8247E032A532}">
      <dsp:nvSpPr>
        <dsp:cNvPr id="0" name=""/>
        <dsp:cNvSpPr/>
      </dsp:nvSpPr>
      <dsp:spPr>
        <a:xfrm>
          <a:off x="4382776" y="3252869"/>
          <a:ext cx="3811333" cy="1191041"/>
        </a:xfrm>
        <a:prstGeom prst="rect">
          <a:avLst/>
        </a:prstGeom>
        <a:solidFill>
          <a:schemeClr val="lt1">
            <a:alpha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6732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Human Rights</a:t>
          </a:r>
          <a:endParaRPr lang="ru-RU" sz="2500" kern="1200"/>
        </a:p>
      </dsp:txBody>
      <dsp:txXfrm>
        <a:off x="4382776" y="3252869"/>
        <a:ext cx="3811333" cy="1191041"/>
      </dsp:txXfrm>
    </dsp:sp>
    <dsp:sp modelId="{2AE70105-34B1-4640-B81A-158CDA9A6890}">
      <dsp:nvSpPr>
        <dsp:cNvPr id="0" name=""/>
        <dsp:cNvSpPr/>
      </dsp:nvSpPr>
      <dsp:spPr>
        <a:xfrm>
          <a:off x="4223971" y="3080830"/>
          <a:ext cx="833729" cy="1250593"/>
        </a:xfrm>
        <a:prstGeom prst="rect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73ECBF-7A1C-49C0-9AEC-A25995C7EC32}" type="datetimeFigureOut">
              <a:rPr lang="ru-RU" smtClean="0"/>
              <a:t>15.08.2020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3A291E-75B6-4FA2-A707-6ADBF148EB9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15672776"/>
              </p:ext>
            </p:extLst>
          </p:nvPr>
        </p:nvGraphicFramePr>
        <p:xfrm>
          <a:off x="827584" y="548680"/>
          <a:ext cx="7776864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6984776" cy="3240360"/>
          </a:xfrm>
        </p:spPr>
        <p:txBody>
          <a:bodyPr>
            <a:normAutofit fontScale="77500" lnSpcReduction="20000"/>
          </a:bodyPr>
          <a:lstStyle/>
          <a:p>
            <a:pPr lvl="0" algn="ctr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sz="26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Викладач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: </a:t>
            </a:r>
          </a:p>
          <a:p>
            <a:pPr lvl="0" algn="ctr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sz="31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Зуброва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 Ольга </a:t>
            </a:r>
            <a:r>
              <a:rPr lang="ru-RU" sz="31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Андріївна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, </a:t>
            </a:r>
          </a:p>
          <a:p>
            <a:pPr lvl="0" algn="ctr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кандидат </a:t>
            </a:r>
            <a:r>
              <a:rPr lang="ru-RU" sz="26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педагогічних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 наук, доцент </a:t>
            </a:r>
            <a:r>
              <a:rPr lang="ru-RU" sz="26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кафедри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 </a:t>
            </a:r>
            <a:r>
              <a:rPr lang="ru-RU" sz="26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англійської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 </a:t>
            </a:r>
            <a:r>
              <a:rPr lang="ru-RU" sz="26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мови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 та методики </a:t>
            </a:r>
            <a:r>
              <a:rPr lang="ru-RU" sz="26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її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 </a:t>
            </a:r>
            <a:r>
              <a:rPr lang="ru-RU" sz="2600" b="1" dirty="0" err="1" smtClean="0">
                <a:solidFill>
                  <a:schemeClr val="accent6">
                    <a:lumMod val="75000"/>
                  </a:schemeClr>
                </a:solidFill>
                <a:latin typeface="Miama Nueva" pitchFamily="2" charset="-52"/>
              </a:rPr>
              <a:t>викладання</a:t>
            </a:r>
            <a:endParaRPr lang="ru-RU" sz="2600" b="1" dirty="0" smtClean="0">
              <a:solidFill>
                <a:schemeClr val="accent6">
                  <a:lumMod val="75000"/>
                </a:schemeClr>
              </a:solidFill>
              <a:latin typeface="Miama Nueva" pitchFamily="2" charset="-52"/>
            </a:endParaRPr>
          </a:p>
          <a:p>
            <a:pPr lvl="0" algn="ctr">
              <a:lnSpc>
                <a:spcPct val="150000"/>
              </a:lnSpc>
              <a:buClr>
                <a:srgbClr val="CFC60D"/>
              </a:buClr>
              <a:buSzPct val="85000"/>
            </a:pPr>
            <a:endParaRPr lang="uk-UA" dirty="0" smtClean="0">
              <a:solidFill>
                <a:schemeClr val="accent6">
                  <a:lumMod val="75000"/>
                </a:schemeClr>
              </a:solidFill>
              <a:latin typeface="Miama Nueva" pitchFamily="2" charset="-52"/>
            </a:endParaRPr>
          </a:p>
          <a:p>
            <a:pPr lvl="0" algn="ctr">
              <a:lnSpc>
                <a:spcPct val="150000"/>
              </a:lnSpc>
              <a:buClr>
                <a:srgbClr val="CFC60D"/>
              </a:buClr>
              <a:buSzPct val="85000"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BatangChe" pitchFamily="49" charset="-127"/>
                <a:ea typeface="BatangChe" pitchFamily="49" charset="-127"/>
              </a:rPr>
              <a:t>Курс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BatangChe" pitchFamily="49" charset="-127"/>
                <a:ea typeface="BatangChe" pitchFamily="49" charset="-127"/>
              </a:rPr>
              <a:t>викладається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BatangChe" pitchFamily="49" charset="-127"/>
                <a:ea typeface="BatangChe" pitchFamily="49" charset="-127"/>
              </a:rPr>
              <a:t>англійською</a:t>
            </a:r>
            <a:endParaRPr lang="ru-RU" dirty="0" smtClean="0">
              <a:solidFill>
                <a:schemeClr val="accent6">
                  <a:lumMod val="75000"/>
                </a:schemeClr>
              </a:solidFill>
              <a:latin typeface="BatangChe" pitchFamily="49" charset="-127"/>
              <a:ea typeface="BatangChe" pitchFamily="49" charset="-127"/>
            </a:endParaRPr>
          </a:p>
          <a:p>
            <a:endParaRPr lang="ru-RU" dirty="0">
              <a:solidFill>
                <a:srgbClr val="86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258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37"/>
    </mc:Choice>
    <mc:Fallback xmlns="">
      <p:transition spd="slow" advTm="103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r>
              <a:rPr lang="uk-UA" sz="4000" dirty="0" smtClean="0">
                <a:solidFill>
                  <a:schemeClr val="accent5">
                    <a:lumMod val="75000"/>
                  </a:schemeClr>
                </a:solidFill>
              </a:rPr>
              <a:t>Мета курсу: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3410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7763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52"/>
    </mc:Choice>
    <mc:Fallback xmlns="">
      <p:transition spd="slow" advTm="118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r>
              <a:rPr lang="uk-UA" sz="4000" dirty="0">
                <a:solidFill>
                  <a:schemeClr val="accent5">
                    <a:lumMod val="75000"/>
                  </a:schemeClr>
                </a:solidFill>
              </a:rPr>
              <a:t>Програмні результати навчання: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943710"/>
              </p:ext>
            </p:extLst>
          </p:nvPr>
        </p:nvGraphicFramePr>
        <p:xfrm>
          <a:off x="457200" y="908720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66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183"/>
    </mc:Choice>
    <mc:Fallback xmlns="">
      <p:transition advTm="81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r>
              <a:rPr lang="uk-UA" sz="4000" dirty="0">
                <a:solidFill>
                  <a:schemeClr val="accent5">
                    <a:lumMod val="75000"/>
                  </a:schemeClr>
                </a:solidFill>
              </a:rPr>
              <a:t>Форми контролю: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sz="2800" dirty="0">
                <a:solidFill>
                  <a:schemeClr val="accent6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Поточний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800" dirty="0">
                <a:solidFill>
                  <a:schemeClr val="accent6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контроль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800" dirty="0">
                <a:solidFill>
                  <a:schemeClr val="accent6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Підсумковий</a:t>
            </a:r>
            <a:r>
              <a:rPr lang="uk-UA" sz="2800" dirty="0">
                <a:solidFill>
                  <a:schemeClr val="accent6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 контроль:</a:t>
            </a:r>
            <a:endParaRPr lang="ru-RU" sz="2800" dirty="0">
              <a:solidFill>
                <a:schemeClr val="accent6">
                  <a:lumMod val="75000"/>
                </a:schemeClr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26537561"/>
              </p:ext>
            </p:extLst>
          </p:nvPr>
        </p:nvGraphicFramePr>
        <p:xfrm>
          <a:off x="457200" y="2212848"/>
          <a:ext cx="4041648" cy="3913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14296976"/>
              </p:ext>
            </p:extLst>
          </p:nvPr>
        </p:nvGraphicFramePr>
        <p:xfrm>
          <a:off x="4672584" y="2212848"/>
          <a:ext cx="4041648" cy="3913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8253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20"/>
    </mc:Choice>
    <mc:Fallback xmlns="">
      <p:transition spd="slow" advTm="128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 animBg="1"/>
      <p:bldP spid="8" grpId="0" build="p" animBg="1"/>
      <p:bldGraphic spid="10" grpId="0">
        <p:bldAsOne/>
      </p:bldGraphic>
      <p:bldGraphic spid="11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64805052"/>
              </p:ext>
            </p:extLst>
          </p:nvPr>
        </p:nvGraphicFramePr>
        <p:xfrm>
          <a:off x="323528" y="332656"/>
          <a:ext cx="8229600" cy="979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1868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91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40"/>
    </mc:Choice>
    <mc:Fallback xmlns="">
      <p:transition spd="slow" advTm="120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48649338"/>
              </p:ext>
            </p:extLst>
          </p:nvPr>
        </p:nvGraphicFramePr>
        <p:xfrm>
          <a:off x="467544" y="260648"/>
          <a:ext cx="8229600" cy="980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7695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3046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79"/>
    </mc:Choice>
    <mc:Fallback xmlns="">
      <p:transition spd="slow" advTm="109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53696256"/>
              </p:ext>
            </p:extLst>
          </p:nvPr>
        </p:nvGraphicFramePr>
        <p:xfrm>
          <a:off x="457200" y="188640"/>
          <a:ext cx="8229600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0593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4397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12"/>
    </mc:Choice>
    <mc:Fallback xmlns="">
      <p:transition spd="slow" advTm="137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98939437"/>
              </p:ext>
            </p:extLst>
          </p:nvPr>
        </p:nvGraphicFramePr>
        <p:xfrm>
          <a:off x="1619672" y="332656"/>
          <a:ext cx="6192688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6753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9634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61"/>
    </mc:Choice>
    <mc:Fallback xmlns="">
      <p:transition spd="slow" advTm="134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6|0.9|1.1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2|1|1.7|2.5|1.5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245</TotalTime>
  <Words>439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Презентация PowerPoint</vt:lpstr>
      <vt:lpstr>Мета курсу:</vt:lpstr>
      <vt:lpstr>Програмні результати навчання:</vt:lpstr>
      <vt:lpstr>Форми контролю: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другої іноземної мови (4 курс)</dc:title>
  <dc:creator>ADMIN</dc:creator>
  <cp:lastModifiedBy>ADMIN</cp:lastModifiedBy>
  <cp:revision>25</cp:revision>
  <dcterms:created xsi:type="dcterms:W3CDTF">2020-06-16T11:03:44Z</dcterms:created>
  <dcterms:modified xsi:type="dcterms:W3CDTF">2020-08-15T07:45:59Z</dcterms:modified>
</cp:coreProperties>
</file>